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4539" r:id="rId2"/>
    <p:sldMasterId id="2147484551" r:id="rId3"/>
  </p:sldMasterIdLst>
  <p:notesMasterIdLst>
    <p:notesMasterId r:id="rId117"/>
  </p:notesMasterIdLst>
  <p:sldIdLst>
    <p:sldId id="279" r:id="rId4"/>
    <p:sldId id="382" r:id="rId5"/>
    <p:sldId id="514" r:id="rId6"/>
    <p:sldId id="515" r:id="rId7"/>
    <p:sldId id="516" r:id="rId8"/>
    <p:sldId id="401" r:id="rId9"/>
    <p:sldId id="256" r:id="rId10"/>
    <p:sldId id="386" r:id="rId11"/>
    <p:sldId id="259" r:id="rId12"/>
    <p:sldId id="532" r:id="rId13"/>
    <p:sldId id="402" r:id="rId14"/>
    <p:sldId id="533" r:id="rId15"/>
    <p:sldId id="261" r:id="rId16"/>
    <p:sldId id="485" r:id="rId17"/>
    <p:sldId id="383" r:id="rId18"/>
    <p:sldId id="394" r:id="rId19"/>
    <p:sldId id="501" r:id="rId20"/>
    <p:sldId id="502" r:id="rId21"/>
    <p:sldId id="534" r:id="rId22"/>
    <p:sldId id="535" r:id="rId23"/>
    <p:sldId id="536" r:id="rId24"/>
    <p:sldId id="537" r:id="rId25"/>
    <p:sldId id="507" r:id="rId26"/>
    <p:sldId id="472" r:id="rId27"/>
    <p:sldId id="404" r:id="rId28"/>
    <p:sldId id="405" r:id="rId29"/>
    <p:sldId id="486" r:id="rId30"/>
    <p:sldId id="487" r:id="rId31"/>
    <p:sldId id="422" r:id="rId32"/>
    <p:sldId id="408" r:id="rId33"/>
    <p:sldId id="409" r:id="rId34"/>
    <p:sldId id="410" r:id="rId35"/>
    <p:sldId id="411" r:id="rId36"/>
    <p:sldId id="412" r:id="rId37"/>
    <p:sldId id="546" r:id="rId38"/>
    <p:sldId id="1074" r:id="rId39"/>
    <p:sldId id="441" r:id="rId40"/>
    <p:sldId id="547" r:id="rId41"/>
    <p:sldId id="419" r:id="rId42"/>
    <p:sldId id="420" r:id="rId43"/>
    <p:sldId id="538" r:id="rId44"/>
    <p:sldId id="423" r:id="rId45"/>
    <p:sldId id="512" r:id="rId46"/>
    <p:sldId id="424" r:id="rId47"/>
    <p:sldId id="425" r:id="rId48"/>
    <p:sldId id="539" r:id="rId49"/>
    <p:sldId id="540" r:id="rId50"/>
    <p:sldId id="541" r:id="rId51"/>
    <p:sldId id="545" r:id="rId52"/>
    <p:sldId id="1073" r:id="rId53"/>
    <p:sldId id="542" r:id="rId54"/>
    <p:sldId id="543" r:id="rId55"/>
    <p:sldId id="544" r:id="rId56"/>
    <p:sldId id="442" r:id="rId57"/>
    <p:sldId id="443" r:id="rId58"/>
    <p:sldId id="548" r:id="rId59"/>
    <p:sldId id="489" r:id="rId60"/>
    <p:sldId id="549" r:id="rId61"/>
    <p:sldId id="491" r:id="rId62"/>
    <p:sldId id="550" r:id="rId63"/>
    <p:sldId id="551" r:id="rId64"/>
    <p:sldId id="552" r:id="rId65"/>
    <p:sldId id="1058" r:id="rId66"/>
    <p:sldId id="1059" r:id="rId67"/>
    <p:sldId id="1060" r:id="rId68"/>
    <p:sldId id="1055" r:id="rId69"/>
    <p:sldId id="1056" r:id="rId70"/>
    <p:sldId id="1061" r:id="rId71"/>
    <p:sldId id="1062" r:id="rId72"/>
    <p:sldId id="1063" r:id="rId73"/>
    <p:sldId id="1070" r:id="rId74"/>
    <p:sldId id="1071" r:id="rId75"/>
    <p:sldId id="1068" r:id="rId76"/>
    <p:sldId id="1069" r:id="rId77"/>
    <p:sldId id="1072" r:id="rId78"/>
    <p:sldId id="1057" r:id="rId79"/>
    <p:sldId id="1054" r:id="rId80"/>
    <p:sldId id="1075" r:id="rId81"/>
    <p:sldId id="289" r:id="rId82"/>
    <p:sldId id="449" r:id="rId83"/>
    <p:sldId id="1052" r:id="rId84"/>
    <p:sldId id="1053" r:id="rId85"/>
    <p:sldId id="360" r:id="rId86"/>
    <p:sldId id="451" r:id="rId87"/>
    <p:sldId id="452" r:id="rId88"/>
    <p:sldId id="453" r:id="rId89"/>
    <p:sldId id="454" r:id="rId90"/>
    <p:sldId id="393" r:id="rId91"/>
    <p:sldId id="462" r:id="rId92"/>
    <p:sldId id="457" r:id="rId93"/>
    <p:sldId id="458" r:id="rId94"/>
    <p:sldId id="460" r:id="rId95"/>
    <p:sldId id="530" r:id="rId96"/>
    <p:sldId id="531" r:id="rId97"/>
    <p:sldId id="494" r:id="rId98"/>
    <p:sldId id="529" r:id="rId99"/>
    <p:sldId id="510" r:id="rId100"/>
    <p:sldId id="511" r:id="rId101"/>
    <p:sldId id="509" r:id="rId102"/>
    <p:sldId id="496" r:id="rId103"/>
    <p:sldId id="497" r:id="rId104"/>
    <p:sldId id="498" r:id="rId105"/>
    <p:sldId id="500" r:id="rId106"/>
    <p:sldId id="499" r:id="rId107"/>
    <p:sldId id="513" r:id="rId108"/>
    <p:sldId id="521" r:id="rId109"/>
    <p:sldId id="522" r:id="rId110"/>
    <p:sldId id="523" r:id="rId111"/>
    <p:sldId id="524" r:id="rId112"/>
    <p:sldId id="528" r:id="rId113"/>
    <p:sldId id="526" r:id="rId114"/>
    <p:sldId id="527" r:id="rId115"/>
    <p:sldId id="1049" r:id="rId11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CFF"/>
    <a:srgbClr val="0066FF"/>
    <a:srgbClr val="003300"/>
    <a:srgbClr val="006600"/>
    <a:srgbClr val="FF00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39" autoAdjust="0"/>
  </p:normalViewPr>
  <p:slideViewPr>
    <p:cSldViewPr>
      <p:cViewPr varScale="1">
        <p:scale>
          <a:sx n="73" d="100"/>
          <a:sy n="73" d="100"/>
        </p:scale>
        <p:origin x="1086" y="78"/>
      </p:cViewPr>
      <p:guideLst>
        <p:guide orient="horz" pos="2160"/>
        <p:guide pos="2880"/>
      </p:guideLst>
    </p:cSldViewPr>
  </p:slideViewPr>
  <p:outlineViewPr>
    <p:cViewPr>
      <p:scale>
        <a:sx n="33" d="100"/>
        <a:sy n="33" d="100"/>
      </p:scale>
      <p:origin x="0" y="-29160"/>
    </p:cViewPr>
  </p:outlineViewPr>
  <p:notesTextViewPr>
    <p:cViewPr>
      <p:scale>
        <a:sx n="100" d="100"/>
        <a:sy n="100" d="100"/>
      </p:scale>
      <p:origin x="0" y="0"/>
    </p:cViewPr>
  </p:notesTextViewPr>
  <p:sorterViewPr>
    <p:cViewPr varScale="1">
      <p:scale>
        <a:sx n="100" d="100"/>
        <a:sy n="100" d="100"/>
      </p:scale>
      <p:origin x="0" y="-251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notesMaster" Target="notesMasters/notesMaster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3.wmf"/><Relationship Id="rId7" Type="http://schemas.openxmlformats.org/officeDocument/2006/relationships/image" Target="../media/image46.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33.wmf"/><Relationship Id="rId9"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39.wmf"/><Relationship Id="rId11" Type="http://schemas.openxmlformats.org/officeDocument/2006/relationships/image" Target="../media/image57.wmf"/><Relationship Id="rId5" Type="http://schemas.openxmlformats.org/officeDocument/2006/relationships/image" Target="../media/image37.wmf"/><Relationship Id="rId10" Type="http://schemas.openxmlformats.org/officeDocument/2006/relationships/image" Target="../media/image56.wmf"/><Relationship Id="rId4" Type="http://schemas.openxmlformats.org/officeDocument/2006/relationships/image" Target="../media/image52.wmf"/><Relationship Id="rId9"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image" Target="../media/image58.emf"/><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 Id="rId5" Type="http://schemas.openxmlformats.org/officeDocument/2006/relationships/image" Target="../media/image74.emf"/><Relationship Id="rId4" Type="http://schemas.openxmlformats.org/officeDocument/2006/relationships/image" Target="../media/image73.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 Id="rId5" Type="http://schemas.openxmlformats.org/officeDocument/2006/relationships/image" Target="../media/image79.emf"/><Relationship Id="rId4" Type="http://schemas.openxmlformats.org/officeDocument/2006/relationships/image" Target="../media/image78.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emf"/><Relationship Id="rId1" Type="http://schemas.openxmlformats.org/officeDocument/2006/relationships/image" Target="../media/image83.emf"/><Relationship Id="rId4" Type="http://schemas.openxmlformats.org/officeDocument/2006/relationships/image" Target="../media/image8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emf"/><Relationship Id="rId6" Type="http://schemas.openxmlformats.org/officeDocument/2006/relationships/image" Target="../media/image86.wmf"/><Relationship Id="rId5" Type="http://schemas.openxmlformats.org/officeDocument/2006/relationships/image" Target="../media/image91.wmf"/><Relationship Id="rId4"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image" Target="../media/image104.wmf"/><Relationship Id="rId3" Type="http://schemas.openxmlformats.org/officeDocument/2006/relationships/image" Target="../media/image94.wmf"/><Relationship Id="rId7" Type="http://schemas.openxmlformats.org/officeDocument/2006/relationships/image" Target="../media/image98.wmf"/><Relationship Id="rId12" Type="http://schemas.openxmlformats.org/officeDocument/2006/relationships/image" Target="../media/image103.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11" Type="http://schemas.openxmlformats.org/officeDocument/2006/relationships/image" Target="../media/image102.wmf"/><Relationship Id="rId5" Type="http://schemas.openxmlformats.org/officeDocument/2006/relationships/image" Target="../media/image96.wmf"/><Relationship Id="rId10" Type="http://schemas.openxmlformats.org/officeDocument/2006/relationships/image" Target="../media/image101.wmf"/><Relationship Id="rId4" Type="http://schemas.openxmlformats.org/officeDocument/2006/relationships/image" Target="../media/image95.wmf"/><Relationship Id="rId9" Type="http://schemas.openxmlformats.org/officeDocument/2006/relationships/image" Target="../media/image100.wmf"/><Relationship Id="rId14" Type="http://schemas.openxmlformats.org/officeDocument/2006/relationships/image" Target="../media/image8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image" Target="../media/image110.emf"/><Relationship Id="rId1" Type="http://schemas.openxmlformats.org/officeDocument/2006/relationships/image" Target="../media/image109.emf"/><Relationship Id="rId6" Type="http://schemas.openxmlformats.org/officeDocument/2006/relationships/image" Target="../media/image114.emf"/><Relationship Id="rId5" Type="http://schemas.openxmlformats.org/officeDocument/2006/relationships/image" Target="../media/image113.emf"/><Relationship Id="rId10" Type="http://schemas.openxmlformats.org/officeDocument/2006/relationships/image" Target="../media/image118.emf"/><Relationship Id="rId4" Type="http://schemas.openxmlformats.org/officeDocument/2006/relationships/image" Target="../media/image112.emf"/><Relationship Id="rId9" Type="http://schemas.openxmlformats.org/officeDocument/2006/relationships/image" Target="../media/image117.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5" Type="http://schemas.openxmlformats.org/officeDocument/2006/relationships/image" Target="../media/image128.wmf"/><Relationship Id="rId4" Type="http://schemas.openxmlformats.org/officeDocument/2006/relationships/image" Target="../media/image12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emf"/><Relationship Id="rId7" Type="http://schemas.openxmlformats.org/officeDocument/2006/relationships/image" Target="../media/image136.emf"/><Relationship Id="rId2" Type="http://schemas.openxmlformats.org/officeDocument/2006/relationships/image" Target="../media/image131.emf"/><Relationship Id="rId1" Type="http://schemas.openxmlformats.org/officeDocument/2006/relationships/image" Target="../media/image130.emf"/><Relationship Id="rId6" Type="http://schemas.openxmlformats.org/officeDocument/2006/relationships/image" Target="../media/image135.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emf"/><Relationship Id="rId9" Type="http://schemas.openxmlformats.org/officeDocument/2006/relationships/image" Target="../media/image138.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4" Type="http://schemas.openxmlformats.org/officeDocument/2006/relationships/image" Target="../media/image14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image" Target="../media/image146.e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emf"/><Relationship Id="rId1" Type="http://schemas.openxmlformats.org/officeDocument/2006/relationships/image" Target="../media/image152.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4" Type="http://schemas.openxmlformats.org/officeDocument/2006/relationships/image" Target="../media/image158.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image" Target="../media/image161.wmf"/><Relationship Id="rId7" Type="http://schemas.openxmlformats.org/officeDocument/2006/relationships/image" Target="../media/image165.wmf"/><Relationship Id="rId2" Type="http://schemas.openxmlformats.org/officeDocument/2006/relationships/image" Target="../media/image160.wmf"/><Relationship Id="rId1" Type="http://schemas.openxmlformats.org/officeDocument/2006/relationships/image" Target="../media/image159.wmf"/><Relationship Id="rId6" Type="http://schemas.openxmlformats.org/officeDocument/2006/relationships/image" Target="../media/image164.wmf"/><Relationship Id="rId5" Type="http://schemas.openxmlformats.org/officeDocument/2006/relationships/image" Target="../media/image163.wmf"/><Relationship Id="rId4" Type="http://schemas.openxmlformats.org/officeDocument/2006/relationships/image" Target="../media/image162.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5" Type="http://schemas.openxmlformats.org/officeDocument/2006/relationships/image" Target="../media/image172.wmf"/><Relationship Id="rId4" Type="http://schemas.openxmlformats.org/officeDocument/2006/relationships/image" Target="../media/image17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5" Type="http://schemas.openxmlformats.org/officeDocument/2006/relationships/image" Target="../media/image178.wmf"/><Relationship Id="rId4" Type="http://schemas.openxmlformats.org/officeDocument/2006/relationships/image" Target="../media/image177.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 Id="rId4" Type="http://schemas.openxmlformats.org/officeDocument/2006/relationships/image" Target="../media/image18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4" Type="http://schemas.openxmlformats.org/officeDocument/2006/relationships/image" Target="../media/image13.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86.emf"/><Relationship Id="rId7" Type="http://schemas.openxmlformats.org/officeDocument/2006/relationships/image" Target="../media/image190.emf"/><Relationship Id="rId2" Type="http://schemas.openxmlformats.org/officeDocument/2006/relationships/image" Target="../media/image185.emf"/><Relationship Id="rId1" Type="http://schemas.openxmlformats.org/officeDocument/2006/relationships/image" Target="../media/image184.emf"/><Relationship Id="rId6" Type="http://schemas.openxmlformats.org/officeDocument/2006/relationships/image" Target="../media/image189.emf"/><Relationship Id="rId5" Type="http://schemas.openxmlformats.org/officeDocument/2006/relationships/image" Target="../media/image188.emf"/><Relationship Id="rId4" Type="http://schemas.openxmlformats.org/officeDocument/2006/relationships/image" Target="../media/image187.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91.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 Id="rId5" Type="http://schemas.openxmlformats.org/officeDocument/2006/relationships/image" Target="../media/image201.wmf"/><Relationship Id="rId4" Type="http://schemas.openxmlformats.org/officeDocument/2006/relationships/image" Target="../media/image200.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120.wmf"/><Relationship Id="rId1" Type="http://schemas.openxmlformats.org/officeDocument/2006/relationships/image" Target="../media/image202.wmf"/><Relationship Id="rId4" Type="http://schemas.openxmlformats.org/officeDocument/2006/relationships/image" Target="../media/image119.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210.wmf"/><Relationship Id="rId1" Type="http://schemas.openxmlformats.org/officeDocument/2006/relationships/image" Target="../media/image209.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image" Target="../media/image215.wmf"/><Relationship Id="rId7" Type="http://schemas.openxmlformats.org/officeDocument/2006/relationships/image" Target="../media/image219.wmf"/><Relationship Id="rId2" Type="http://schemas.openxmlformats.org/officeDocument/2006/relationships/image" Target="../media/image214.wmf"/><Relationship Id="rId1" Type="http://schemas.openxmlformats.org/officeDocument/2006/relationships/image" Target="../media/image213.wmf"/><Relationship Id="rId6" Type="http://schemas.openxmlformats.org/officeDocument/2006/relationships/image" Target="../media/image218.wmf"/><Relationship Id="rId5" Type="http://schemas.openxmlformats.org/officeDocument/2006/relationships/image" Target="../media/image217.wmf"/><Relationship Id="rId4" Type="http://schemas.openxmlformats.org/officeDocument/2006/relationships/image" Target="../media/image216.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 Id="rId4" Type="http://schemas.openxmlformats.org/officeDocument/2006/relationships/image" Target="../media/image225.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27.emf"/><Relationship Id="rId1" Type="http://schemas.openxmlformats.org/officeDocument/2006/relationships/image" Target="../media/image226.emf"/><Relationship Id="rId4" Type="http://schemas.openxmlformats.org/officeDocument/2006/relationships/image" Target="../media/image2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4" Type="http://schemas.openxmlformats.org/officeDocument/2006/relationships/image" Target="../media/image17.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14.wmf"/><Relationship Id="rId1" Type="http://schemas.openxmlformats.org/officeDocument/2006/relationships/image" Target="../media/image230.wmf"/><Relationship Id="rId4" Type="http://schemas.openxmlformats.org/officeDocument/2006/relationships/image" Target="../media/image232.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emf"/><Relationship Id="rId1" Type="http://schemas.openxmlformats.org/officeDocument/2006/relationships/image" Target="../media/image233.emf"/><Relationship Id="rId4" Type="http://schemas.openxmlformats.org/officeDocument/2006/relationships/image" Target="../media/image236.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emf"/><Relationship Id="rId1" Type="http://schemas.openxmlformats.org/officeDocument/2006/relationships/image" Target="../media/image237.emf"/><Relationship Id="rId4" Type="http://schemas.openxmlformats.org/officeDocument/2006/relationships/image" Target="../media/image240.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1.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image" Target="../media/image244.emf"/><Relationship Id="rId1" Type="http://schemas.openxmlformats.org/officeDocument/2006/relationships/image" Target="../media/image243.emf"/><Relationship Id="rId4" Type="http://schemas.openxmlformats.org/officeDocument/2006/relationships/image" Target="../media/image246.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47.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8.emf"/><Relationship Id="rId4" Type="http://schemas.openxmlformats.org/officeDocument/2006/relationships/image" Target="../media/image251.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54.emf"/><Relationship Id="rId2" Type="http://schemas.openxmlformats.org/officeDocument/2006/relationships/image" Target="../media/image253.wmf"/><Relationship Id="rId1" Type="http://schemas.openxmlformats.org/officeDocument/2006/relationships/image" Target="../media/image252.emf"/><Relationship Id="rId4" Type="http://schemas.openxmlformats.org/officeDocument/2006/relationships/image" Target="../media/image255.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image" Target="../media/image256.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59.emf"/><Relationship Id="rId2" Type="http://schemas.openxmlformats.org/officeDocument/2006/relationships/image" Target="../media/image250.wmf"/><Relationship Id="rId1" Type="http://schemas.openxmlformats.org/officeDocument/2006/relationships/image" Target="../media/image258.emf"/><Relationship Id="rId4" Type="http://schemas.openxmlformats.org/officeDocument/2006/relationships/image" Target="../media/image26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emf"/><Relationship Id="rId4" Type="http://schemas.openxmlformats.org/officeDocument/2006/relationships/image" Target="../media/image21.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image" Target="../media/image261.emf"/><Relationship Id="rId5" Type="http://schemas.openxmlformats.org/officeDocument/2006/relationships/image" Target="../media/image265.emf"/><Relationship Id="rId4" Type="http://schemas.openxmlformats.org/officeDocument/2006/relationships/image" Target="../media/image264.e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image" Target="../media/image266.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 Id="rId4"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3BC49161-E835-416E-AF37-3BB78D2F44A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101379" name="Rectangle 3">
            <a:extLst>
              <a:ext uri="{FF2B5EF4-FFF2-40B4-BE49-F238E27FC236}">
                <a16:creationId xmlns:a16="http://schemas.microsoft.com/office/drawing/2014/main" id="{F496DBF2-5CCA-46E3-9B81-06E579B172C4}"/>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endParaRPr lang="en-US" altLang="zh-CN"/>
          </a:p>
        </p:txBody>
      </p:sp>
      <p:sp>
        <p:nvSpPr>
          <p:cNvPr id="16388" name="Rectangle 4">
            <a:extLst>
              <a:ext uri="{FF2B5EF4-FFF2-40B4-BE49-F238E27FC236}">
                <a16:creationId xmlns:a16="http://schemas.microsoft.com/office/drawing/2014/main" id="{5CD2251E-C347-479E-840B-9887435FAC3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1" name="Rectangle 5">
            <a:extLst>
              <a:ext uri="{FF2B5EF4-FFF2-40B4-BE49-F238E27FC236}">
                <a16:creationId xmlns:a16="http://schemas.microsoft.com/office/drawing/2014/main" id="{BD429A15-8799-4C28-8596-91A69B2AF3FB}"/>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1382" name="Rectangle 6">
            <a:extLst>
              <a:ext uri="{FF2B5EF4-FFF2-40B4-BE49-F238E27FC236}">
                <a16:creationId xmlns:a16="http://schemas.microsoft.com/office/drawing/2014/main" id="{7F9814AF-B2F3-4D55-A9F3-6CE5EC874C08}"/>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101383" name="Rectangle 7">
            <a:extLst>
              <a:ext uri="{FF2B5EF4-FFF2-40B4-BE49-F238E27FC236}">
                <a16:creationId xmlns:a16="http://schemas.microsoft.com/office/drawing/2014/main" id="{B104EFB7-01FB-485B-AF9A-A96139C1A147}"/>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DC7B5770-3772-480A-86D8-AA419AE587E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D9BE1A51-E8C0-4AF1-9A0D-4AB73699C641}"/>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6933768B-61EE-4203-AFEA-A67F56479A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281A93F3-A3F0-4ABE-94BE-AF322E8D39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3C79C1BA-1706-497B-9BEA-B0C0CA626B02}" type="slidenum">
              <a:rPr lang="en-US" altLang="zh-CN" smtClean="0">
                <a:latin typeface="Arial" panose="020B0604020202020204" pitchFamily="34" charset="0"/>
              </a:rPr>
              <a:pPr/>
              <a:t>10</a:t>
            </a:fld>
            <a:endParaRPr lang="en-US"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B5236AE9-A076-4600-8C41-135A7CB5E181}"/>
              </a:ext>
            </a:extLst>
          </p:cNvPr>
          <p:cNvSpPr>
            <a:spLocks noGrp="1" noRot="1" noChangeAspect="1" noChangeArrowheads="1" noTextEdit="1"/>
          </p:cNvSpPr>
          <p:nvPr>
            <p:ph type="sldImg"/>
          </p:nvPr>
        </p:nvSpPr>
        <p:spPr>
          <a:ln/>
        </p:spPr>
      </p:sp>
      <p:sp>
        <p:nvSpPr>
          <p:cNvPr id="38915" name="备注占位符 2">
            <a:extLst>
              <a:ext uri="{FF2B5EF4-FFF2-40B4-BE49-F238E27FC236}">
                <a16:creationId xmlns:a16="http://schemas.microsoft.com/office/drawing/2014/main" id="{52914A2F-95B5-4438-AEB7-ECC2789230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a:extLst>
              <a:ext uri="{FF2B5EF4-FFF2-40B4-BE49-F238E27FC236}">
                <a16:creationId xmlns:a16="http://schemas.microsoft.com/office/drawing/2014/main" id="{16A0DA5D-4442-445E-93EC-6F6548C791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F7FDC5C-11B7-4758-AFFF-BC26C7E50CE0}" type="slidenum">
              <a:rPr lang="en-US" altLang="zh-CN" smtClean="0">
                <a:latin typeface="Arial" panose="020B0604020202020204" pitchFamily="34" charset="0"/>
              </a:rPr>
              <a:pPr/>
              <a:t>20</a:t>
            </a:fld>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BE934C49-4AF8-44B9-AFB8-CF7A226FF473}"/>
              </a:ext>
            </a:extLst>
          </p:cNvPr>
          <p:cNvSpPr>
            <a:spLocks noGrp="1" noRot="1" noChangeAspect="1" noChangeArrowheads="1" noTextEdit="1"/>
          </p:cNvSpPr>
          <p:nvPr>
            <p:ph type="sldImg"/>
          </p:nvPr>
        </p:nvSpPr>
        <p:spPr>
          <a:ln/>
        </p:spPr>
      </p:sp>
      <p:sp>
        <p:nvSpPr>
          <p:cNvPr id="41987" name="备注占位符 2">
            <a:extLst>
              <a:ext uri="{FF2B5EF4-FFF2-40B4-BE49-F238E27FC236}">
                <a16:creationId xmlns:a16="http://schemas.microsoft.com/office/drawing/2014/main" id="{C87F5F5D-AC9C-4C68-BB7E-F36AB8E602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88" name="灯片编号占位符 3">
            <a:extLst>
              <a:ext uri="{FF2B5EF4-FFF2-40B4-BE49-F238E27FC236}">
                <a16:creationId xmlns:a16="http://schemas.microsoft.com/office/drawing/2014/main" id="{247B3D42-AA3A-4B9A-84C0-6C17C3A809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8A115D48-9887-4515-B1DD-A7D739D5B1AB}" type="slidenum">
              <a:rPr lang="en-US" altLang="zh-CN" smtClean="0">
                <a:latin typeface="Arial" panose="020B0604020202020204" pitchFamily="34" charset="0"/>
              </a:rPr>
              <a:pPr/>
              <a:t>22</a:t>
            </a:fld>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263B427C-760B-494D-ACE4-9594586B726D}"/>
              </a:ext>
            </a:extLst>
          </p:cNvPr>
          <p:cNvSpPr>
            <a:spLocks noGrp="1" noRot="1" noChangeAspect="1" noChangeArrowheads="1" noTextEdit="1"/>
          </p:cNvSpPr>
          <p:nvPr>
            <p:ph type="sldImg"/>
          </p:nvPr>
        </p:nvSpPr>
        <p:spPr>
          <a:ln/>
        </p:spPr>
      </p:sp>
      <p:sp>
        <p:nvSpPr>
          <p:cNvPr id="78851" name="备注占位符 2">
            <a:extLst>
              <a:ext uri="{FF2B5EF4-FFF2-40B4-BE49-F238E27FC236}">
                <a16:creationId xmlns:a16="http://schemas.microsoft.com/office/drawing/2014/main" id="{7189BABA-A3E7-4639-8777-FDCB2DE17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852" name="灯片编号占位符 3">
            <a:extLst>
              <a:ext uri="{FF2B5EF4-FFF2-40B4-BE49-F238E27FC236}">
                <a16:creationId xmlns:a16="http://schemas.microsoft.com/office/drawing/2014/main" id="{A1AEC8BC-0825-4A2C-9523-0307365C18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51DF39BD-543E-4624-B997-18E360AF73A3}" type="slidenum">
              <a:rPr lang="en-US" altLang="zh-CN" smtClean="0">
                <a:latin typeface="Arial" panose="020B0604020202020204" pitchFamily="34" charset="0"/>
              </a:rPr>
              <a:pPr/>
              <a:t>52</a:t>
            </a:fld>
            <a:endParaRPr lang="en-US"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B657FCD6-CB44-4986-9EBA-52FD263FA1BA}"/>
              </a:ext>
            </a:extLst>
          </p:cNvPr>
          <p:cNvSpPr>
            <a:spLocks noGrp="1" noRot="1" noChangeAspect="1" noChangeArrowheads="1" noTextEdit="1"/>
          </p:cNvSpPr>
          <p:nvPr>
            <p:ph type="sldImg"/>
          </p:nvPr>
        </p:nvSpPr>
        <p:spPr>
          <a:ln/>
        </p:spPr>
      </p:sp>
      <p:sp>
        <p:nvSpPr>
          <p:cNvPr id="83971" name="备注占位符 2">
            <a:extLst>
              <a:ext uri="{FF2B5EF4-FFF2-40B4-BE49-F238E27FC236}">
                <a16:creationId xmlns:a16="http://schemas.microsoft.com/office/drawing/2014/main" id="{1CBC6493-E755-4352-BEB3-1918A0458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72" name="灯片编号占位符 3">
            <a:extLst>
              <a:ext uri="{FF2B5EF4-FFF2-40B4-BE49-F238E27FC236}">
                <a16:creationId xmlns:a16="http://schemas.microsoft.com/office/drawing/2014/main" id="{7B0D42D8-231A-4D35-9A1F-A79C75D46F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7238B1AA-8297-4214-B4BE-178443E1BFA7}" type="slidenum">
              <a:rPr lang="en-US" altLang="zh-CN" smtClean="0">
                <a:latin typeface="Arial" panose="020B0604020202020204" pitchFamily="34" charset="0"/>
              </a:rPr>
              <a:pPr/>
              <a:t>56</a:t>
            </a:fld>
            <a:endParaRPr lang="en-US"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10D55A32-4950-4FAD-891C-0D32B8F566A6}"/>
              </a:ext>
            </a:extLst>
          </p:cNvPr>
          <p:cNvSpPr>
            <a:spLocks noGrp="1" noRot="1" noChangeAspect="1" noChangeArrowheads="1" noTextEdit="1"/>
          </p:cNvSpPr>
          <p:nvPr>
            <p:ph type="sldImg"/>
          </p:nvPr>
        </p:nvSpPr>
        <p:spPr>
          <a:ln/>
        </p:spPr>
      </p:sp>
      <p:sp>
        <p:nvSpPr>
          <p:cNvPr id="89091" name="备注占位符 2">
            <a:extLst>
              <a:ext uri="{FF2B5EF4-FFF2-40B4-BE49-F238E27FC236}">
                <a16:creationId xmlns:a16="http://schemas.microsoft.com/office/drawing/2014/main" id="{CFCB978F-3AC5-4D6F-94A1-9DBDBFE258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9092" name="灯片编号占位符 3">
            <a:extLst>
              <a:ext uri="{FF2B5EF4-FFF2-40B4-BE49-F238E27FC236}">
                <a16:creationId xmlns:a16="http://schemas.microsoft.com/office/drawing/2014/main" id="{BEFF10B3-68D7-4665-8E11-F8C1E74BB5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BE2D5691-E207-4CEE-8FFB-6BBC2BA7383B}" type="slidenum">
              <a:rPr lang="en-US" altLang="zh-CN" smtClean="0">
                <a:latin typeface="Arial" panose="020B0604020202020204" pitchFamily="34" charset="0"/>
              </a:rPr>
              <a:pPr/>
              <a:t>60</a:t>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12A2DA43-BAB8-44CC-92FA-FA03AF319F17}"/>
              </a:ext>
            </a:extLst>
          </p:cNvPr>
          <p:cNvGrpSpPr>
            <a:grpSpLocks/>
          </p:cNvGrpSpPr>
          <p:nvPr/>
        </p:nvGrpSpPr>
        <p:grpSpPr bwMode="auto">
          <a:xfrm>
            <a:off x="0" y="0"/>
            <a:ext cx="8805863" cy="6858000"/>
            <a:chOff x="0" y="0"/>
            <a:chExt cx="5547" cy="4320"/>
          </a:xfrm>
        </p:grpSpPr>
        <p:grpSp>
          <p:nvGrpSpPr>
            <p:cNvPr id="5" name="Group 3">
              <a:extLst>
                <a:ext uri="{FF2B5EF4-FFF2-40B4-BE49-F238E27FC236}">
                  <a16:creationId xmlns:a16="http://schemas.microsoft.com/office/drawing/2014/main" id="{B38F976F-D16A-4832-88E8-1D57D7EBCC3F}"/>
                </a:ext>
              </a:extLst>
            </p:cNvPr>
            <p:cNvGrpSpPr>
              <a:grpSpLocks/>
            </p:cNvGrpSpPr>
            <p:nvPr userDrawn="1"/>
          </p:nvGrpSpPr>
          <p:grpSpPr bwMode="auto">
            <a:xfrm rot="-215207">
              <a:off x="3684" y="234"/>
              <a:ext cx="1862" cy="3633"/>
              <a:chOff x="3004" y="770"/>
              <a:chExt cx="1862" cy="3633"/>
            </a:xfrm>
          </p:grpSpPr>
          <p:sp>
            <p:nvSpPr>
              <p:cNvPr id="39" name="Freeform 4">
                <a:extLst>
                  <a:ext uri="{FF2B5EF4-FFF2-40B4-BE49-F238E27FC236}">
                    <a16:creationId xmlns:a16="http://schemas.microsoft.com/office/drawing/2014/main" id="{573EFD43-E7E6-4E95-A656-3DD516E0D407}"/>
                  </a:ext>
                </a:extLst>
              </p:cNvPr>
              <p:cNvSpPr>
                <a:spLocks/>
              </p:cNvSpPr>
              <p:nvPr userDrawn="1"/>
            </p:nvSpPr>
            <p:spPr bwMode="ltGray">
              <a:xfrm rot="12185230" flipV="1">
                <a:off x="3533" y="769"/>
                <a:ext cx="1333" cy="1485"/>
              </a:xfrm>
              <a:custGeom>
                <a:avLst/>
                <a:gdLst>
                  <a:gd name="T0" fmla="*/ 567142 w 596"/>
                  <a:gd name="T1" fmla="*/ 12463502 h 666"/>
                  <a:gd name="T2" fmla="*/ 203036 w 596"/>
                  <a:gd name="T3" fmla="*/ 11478852 h 666"/>
                  <a:gd name="T4" fmla="*/ 0 w 596"/>
                  <a:gd name="T5" fmla="*/ 9726558 h 666"/>
                  <a:gd name="T6" fmla="*/ 141305 w 596"/>
                  <a:gd name="T7" fmla="*/ 7478801 h 666"/>
                  <a:gd name="T8" fmla="*/ 876600 w 596"/>
                  <a:gd name="T9" fmla="*/ 5088127 h 666"/>
                  <a:gd name="T10" fmla="*/ 2408816 w 596"/>
                  <a:gd name="T11" fmla="*/ 2825090 h 666"/>
                  <a:gd name="T12" fmla="*/ 4979578 w 596"/>
                  <a:gd name="T13" fmla="*/ 1042370 h 666"/>
                  <a:gd name="T14" fmla="*/ 8650079 w 596"/>
                  <a:gd name="T15" fmla="*/ 61081 h 666"/>
                  <a:gd name="T16" fmla="*/ 13317922 w 596"/>
                  <a:gd name="T17" fmla="*/ 303676 h 666"/>
                  <a:gd name="T18" fmla="*/ 16967200 w 596"/>
                  <a:gd name="T19" fmla="*/ 2296825 h 666"/>
                  <a:gd name="T20" fmla="*/ 19412273 w 596"/>
                  <a:gd name="T21" fmla="*/ 5562088 h 666"/>
                  <a:gd name="T22" fmla="*/ 20716256 w 596"/>
                  <a:gd name="T23" fmla="*/ 9556573 h 666"/>
                  <a:gd name="T24" fmla="*/ 20853490 w 596"/>
                  <a:gd name="T25" fmla="*/ 13775498 h 666"/>
                  <a:gd name="T26" fmla="*/ 19837831 w 596"/>
                  <a:gd name="T27" fmla="*/ 17683746 h 666"/>
                  <a:gd name="T28" fmla="*/ 17765367 w 596"/>
                  <a:gd name="T29" fmla="*/ 20703857 h 666"/>
                  <a:gd name="T30" fmla="*/ 14620342 w 596"/>
                  <a:gd name="T31" fmla="*/ 22322179 h 666"/>
                  <a:gd name="T32" fmla="*/ 13631882 w 596"/>
                  <a:gd name="T33" fmla="*/ 22179387 h 666"/>
                  <a:gd name="T34" fmla="*/ 15448238 w 596"/>
                  <a:gd name="T35" fmla="*/ 20780312 h 666"/>
                  <a:gd name="T36" fmla="*/ 16888770 w 596"/>
                  <a:gd name="T37" fmla="*/ 18319680 h 666"/>
                  <a:gd name="T38" fmla="*/ 17828607 w 596"/>
                  <a:gd name="T39" fmla="*/ 15279549 h 666"/>
                  <a:gd name="T40" fmla="*/ 18219355 w 596"/>
                  <a:gd name="T41" fmla="*/ 11962125 h 666"/>
                  <a:gd name="T42" fmla="*/ 18016472 w 596"/>
                  <a:gd name="T43" fmla="*/ 8685074 h 666"/>
                  <a:gd name="T44" fmla="*/ 17001095 w 596"/>
                  <a:gd name="T45" fmla="*/ 5859092 h 666"/>
                  <a:gd name="T46" fmla="*/ 15166234 w 596"/>
                  <a:gd name="T47" fmla="*/ 3771931 h 666"/>
                  <a:gd name="T48" fmla="*/ 11957958 w 596"/>
                  <a:gd name="T49" fmla="*/ 2517871 h 666"/>
                  <a:gd name="T50" fmla="*/ 8616993 w 596"/>
                  <a:gd name="T51" fmla="*/ 2052888 h 666"/>
                  <a:gd name="T52" fmla="*/ 6094975 w 596"/>
                  <a:gd name="T53" fmla="*/ 2383958 h 666"/>
                  <a:gd name="T54" fmla="*/ 4244688 w 596"/>
                  <a:gd name="T55" fmla="*/ 3398860 h 666"/>
                  <a:gd name="T56" fmla="*/ 2940873 w 596"/>
                  <a:gd name="T57" fmla="*/ 5011672 h 666"/>
                  <a:gd name="T58" fmla="*/ 1988460 w 596"/>
                  <a:gd name="T59" fmla="*/ 6928359 h 666"/>
                  <a:gd name="T60" fmla="*/ 1393039 w 596"/>
                  <a:gd name="T61" fmla="*/ 9149246 h 666"/>
                  <a:gd name="T62" fmla="*/ 987350 w 596"/>
                  <a:gd name="T63" fmla="*/ 11419113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
                <a:extLst>
                  <a:ext uri="{FF2B5EF4-FFF2-40B4-BE49-F238E27FC236}">
                    <a16:creationId xmlns:a16="http://schemas.microsoft.com/office/drawing/2014/main" id="{FCFC19AA-FA6B-41FD-BCBC-772A2FD081B9}"/>
                  </a:ext>
                </a:extLst>
              </p:cNvPr>
              <p:cNvSpPr>
                <a:spLocks/>
              </p:cNvSpPr>
              <p:nvPr userDrawn="1"/>
            </p:nvSpPr>
            <p:spPr bwMode="ltGray">
              <a:xfrm rot="12185230" flipV="1">
                <a:off x="4027" y="1798"/>
                <a:ext cx="571" cy="531"/>
              </a:xfrm>
              <a:custGeom>
                <a:avLst/>
                <a:gdLst>
                  <a:gd name="T0" fmla="*/ 0 w 257"/>
                  <a:gd name="T1" fmla="*/ 0 h 237"/>
                  <a:gd name="T2" fmla="*/ 0 w 257"/>
                  <a:gd name="T3" fmla="*/ 892152 h 237"/>
                  <a:gd name="T4" fmla="*/ 105628 w 257"/>
                  <a:gd name="T5" fmla="*/ 1791204 h 237"/>
                  <a:gd name="T6" fmla="*/ 187039 w 257"/>
                  <a:gd name="T7" fmla="*/ 2684781 h 237"/>
                  <a:gd name="T8" fmla="*/ 345575 w 257"/>
                  <a:gd name="T9" fmla="*/ 3522271 h 237"/>
                  <a:gd name="T10" fmla="*/ 580751 w 257"/>
                  <a:gd name="T11" fmla="*/ 4270990 h 237"/>
                  <a:gd name="T12" fmla="*/ 864025 w 257"/>
                  <a:gd name="T13" fmla="*/ 5055315 h 237"/>
                  <a:gd name="T14" fmla="*/ 1215972 w 257"/>
                  <a:gd name="T15" fmla="*/ 5779104 h 237"/>
                  <a:gd name="T16" fmla="*/ 1635897 w 257"/>
                  <a:gd name="T17" fmla="*/ 6384746 h 237"/>
                  <a:gd name="T18" fmla="*/ 2154307 w 257"/>
                  <a:gd name="T19" fmla="*/ 6961574 h 237"/>
                  <a:gd name="T20" fmla="*/ 2760965 w 257"/>
                  <a:gd name="T21" fmla="*/ 7456051 h 237"/>
                  <a:gd name="T22" fmla="*/ 3411725 w 257"/>
                  <a:gd name="T23" fmla="*/ 7857424 h 237"/>
                  <a:gd name="T24" fmla="*/ 4212223 w 257"/>
                  <a:gd name="T25" fmla="*/ 8176165 h 237"/>
                  <a:gd name="T26" fmla="*/ 5079101 w 257"/>
                  <a:gd name="T27" fmla="*/ 8383663 h 237"/>
                  <a:gd name="T28" fmla="*/ 6050056 w 257"/>
                  <a:gd name="T29" fmla="*/ 8498272 h 237"/>
                  <a:gd name="T30" fmla="*/ 7072537 w 257"/>
                  <a:gd name="T31" fmla="*/ 8463840 h 237"/>
                  <a:gd name="T32" fmla="*/ 8262403 w 257"/>
                  <a:gd name="T33" fmla="*/ 8319654 h 237"/>
                  <a:gd name="T34" fmla="*/ 7201927 w 257"/>
                  <a:gd name="T35" fmla="*/ 8140571 h 237"/>
                  <a:gd name="T36" fmla="*/ 6263779 w 257"/>
                  <a:gd name="T37" fmla="*/ 7891670 h 237"/>
                  <a:gd name="T38" fmla="*/ 5469782 w 257"/>
                  <a:gd name="T39" fmla="*/ 7598886 h 237"/>
                  <a:gd name="T40" fmla="*/ 4759732 w 257"/>
                  <a:gd name="T41" fmla="*/ 7312753 h 237"/>
                  <a:gd name="T42" fmla="*/ 4109467 w 257"/>
                  <a:gd name="T43" fmla="*/ 6914548 h 237"/>
                  <a:gd name="T44" fmla="*/ 3603032 w 257"/>
                  <a:gd name="T45" fmla="*/ 6529102 h 237"/>
                  <a:gd name="T46" fmla="*/ 3123970 w 257"/>
                  <a:gd name="T47" fmla="*/ 6062194 h 237"/>
                  <a:gd name="T48" fmla="*/ 2701634 w 257"/>
                  <a:gd name="T49" fmla="*/ 5549902 h 237"/>
                  <a:gd name="T50" fmla="*/ 2312726 w 257"/>
                  <a:gd name="T51" fmla="*/ 5055315 h 237"/>
                  <a:gd name="T52" fmla="*/ 1967268 w 257"/>
                  <a:gd name="T53" fmla="*/ 4478485 h 237"/>
                  <a:gd name="T54" fmla="*/ 1679193 w 257"/>
                  <a:gd name="T55" fmla="*/ 3841169 h 237"/>
                  <a:gd name="T56" fmla="*/ 1386561 w 257"/>
                  <a:gd name="T57" fmla="*/ 3149612 h 237"/>
                  <a:gd name="T58" fmla="*/ 1055184 w 257"/>
                  <a:gd name="T59" fmla="*/ 2477075 h 237"/>
                  <a:gd name="T60" fmla="*/ 736297 w 257"/>
                  <a:gd name="T61" fmla="*/ 1680095 h 237"/>
                  <a:gd name="T62" fmla="*/ 388887 w 257"/>
                  <a:gd name="T63" fmla="*/ 863594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
                <a:extLst>
                  <a:ext uri="{FF2B5EF4-FFF2-40B4-BE49-F238E27FC236}">
                    <a16:creationId xmlns:a16="http://schemas.microsoft.com/office/drawing/2014/main" id="{7CDE4C8F-DAB8-407C-9F59-1C0986076635}"/>
                  </a:ext>
                </a:extLst>
              </p:cNvPr>
              <p:cNvSpPr>
                <a:spLocks/>
              </p:cNvSpPr>
              <p:nvPr userDrawn="1"/>
            </p:nvSpPr>
            <p:spPr bwMode="ltGray">
              <a:xfrm rot="12185230" flipV="1">
                <a:off x="3636" y="2158"/>
                <a:ext cx="277" cy="249"/>
              </a:xfrm>
              <a:custGeom>
                <a:avLst/>
                <a:gdLst>
                  <a:gd name="T0" fmla="*/ 2655159 w 124"/>
                  <a:gd name="T1" fmla="*/ 0 h 110"/>
                  <a:gd name="T2" fmla="*/ 4278815 w 124"/>
                  <a:gd name="T3" fmla="*/ 4416162 h 110"/>
                  <a:gd name="T4" fmla="*/ 4140542 w 124"/>
                  <a:gd name="T5" fmla="*/ 4380218 h 110"/>
                  <a:gd name="T6" fmla="*/ 3691380 w 124"/>
                  <a:gd name="T7" fmla="*/ 4309905 h 110"/>
                  <a:gd name="T8" fmla="*/ 3075203 w 124"/>
                  <a:gd name="T9" fmla="*/ 4143077 h 110"/>
                  <a:gd name="T10" fmla="*/ 2352105 w 124"/>
                  <a:gd name="T11" fmla="*/ 4055583 h 110"/>
                  <a:gd name="T12" fmla="*/ 1562519 w 124"/>
                  <a:gd name="T13" fmla="*/ 3981340 h 110"/>
                  <a:gd name="T14" fmla="*/ 863277 w 124"/>
                  <a:gd name="T15" fmla="*/ 4023317 h 110"/>
                  <a:gd name="T16" fmla="*/ 313119 w 124"/>
                  <a:gd name="T17" fmla="*/ 4182351 h 110"/>
                  <a:gd name="T18" fmla="*/ 0 w 124"/>
                  <a:gd name="T19" fmla="*/ 4511158 h 110"/>
                  <a:gd name="T20" fmla="*/ 140169 w 124"/>
                  <a:gd name="T21" fmla="*/ 4023317 h 110"/>
                  <a:gd name="T22" fmla="*/ 275867 w 124"/>
                  <a:gd name="T23" fmla="*/ 3639192 h 110"/>
                  <a:gd name="T24" fmla="*/ 554340 w 124"/>
                  <a:gd name="T25" fmla="*/ 3366086 h 110"/>
                  <a:gd name="T26" fmla="*/ 863277 w 124"/>
                  <a:gd name="T27" fmla="*/ 3111821 h 110"/>
                  <a:gd name="T28" fmla="*/ 1238324 w 124"/>
                  <a:gd name="T29" fmla="*/ 2949167 h 110"/>
                  <a:gd name="T30" fmla="*/ 1624768 w 124"/>
                  <a:gd name="T31" fmla="*/ 2910593 h 110"/>
                  <a:gd name="T32" fmla="*/ 2038917 w 124"/>
                  <a:gd name="T33" fmla="*/ 2910593 h 110"/>
                  <a:gd name="T34" fmla="*/ 2487768 w 124"/>
                  <a:gd name="T35" fmla="*/ 3038065 h 110"/>
                  <a:gd name="T36" fmla="*/ 2515859 w 124"/>
                  <a:gd name="T37" fmla="*/ 2910593 h 110"/>
                  <a:gd name="T38" fmla="*/ 2404778 w 124"/>
                  <a:gd name="T39" fmla="*/ 2295579 h 110"/>
                  <a:gd name="T40" fmla="*/ 2314829 w 124"/>
                  <a:gd name="T41" fmla="*/ 1557393 h 110"/>
                  <a:gd name="T42" fmla="*/ 2239898 w 124"/>
                  <a:gd name="T43" fmla="*/ 1232473 h 110"/>
                  <a:gd name="T44" fmla="*/ 2179088 w 124"/>
                  <a:gd name="T45" fmla="*/ 1232473 h 110"/>
                  <a:gd name="T46" fmla="*/ 2101668 w 124"/>
                  <a:gd name="T47" fmla="*/ 1190521 h 110"/>
                  <a:gd name="T48" fmla="*/ 2038917 w 124"/>
                  <a:gd name="T49" fmla="*/ 1070526 h 110"/>
                  <a:gd name="T50" fmla="*/ 1961544 w 124"/>
                  <a:gd name="T51" fmla="*/ 942322 h 110"/>
                  <a:gd name="T52" fmla="*/ 1961544 w 124"/>
                  <a:gd name="T53" fmla="*/ 776991 h 110"/>
                  <a:gd name="T54" fmla="*/ 2038917 w 124"/>
                  <a:gd name="T55" fmla="*/ 575554 h 110"/>
                  <a:gd name="T56" fmla="*/ 2267618 w 124"/>
                  <a:gd name="T57" fmla="*/ 329518 h 110"/>
                  <a:gd name="T58" fmla="*/ 2655159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
                <a:extLst>
                  <a:ext uri="{FF2B5EF4-FFF2-40B4-BE49-F238E27FC236}">
                    <a16:creationId xmlns:a16="http://schemas.microsoft.com/office/drawing/2014/main" id="{1DA3A541-BB56-43DF-8748-49AC18F74F62}"/>
                  </a:ext>
                </a:extLst>
              </p:cNvPr>
              <p:cNvSpPr>
                <a:spLocks/>
              </p:cNvSpPr>
              <p:nvPr userDrawn="1"/>
            </p:nvSpPr>
            <p:spPr bwMode="ltGray">
              <a:xfrm rot="12185230" flipV="1">
                <a:off x="3977" y="968"/>
                <a:ext cx="245" cy="347"/>
              </a:xfrm>
              <a:custGeom>
                <a:avLst/>
                <a:gdLst>
                  <a:gd name="T0" fmla="*/ 0 w 109"/>
                  <a:gd name="T1" fmla="*/ 0 h 156"/>
                  <a:gd name="T2" fmla="*/ 184384 w 109"/>
                  <a:gd name="T3" fmla="*/ 26412 h 156"/>
                  <a:gd name="T4" fmla="*/ 664656 w 109"/>
                  <a:gd name="T5" fmla="*/ 157098 h 156"/>
                  <a:gd name="T6" fmla="*/ 1382661 w 109"/>
                  <a:gd name="T7" fmla="*/ 394408 h 156"/>
                  <a:gd name="T8" fmla="*/ 2158560 w 109"/>
                  <a:gd name="T9" fmla="*/ 777284 h 156"/>
                  <a:gd name="T10" fmla="*/ 2906921 w 109"/>
                  <a:gd name="T11" fmla="*/ 1438224 h 156"/>
                  <a:gd name="T12" fmla="*/ 3593608 w 109"/>
                  <a:gd name="T13" fmla="*/ 2315627 h 156"/>
                  <a:gd name="T14" fmla="*/ 4009196 w 109"/>
                  <a:gd name="T15" fmla="*/ 3523229 h 156"/>
                  <a:gd name="T16" fmla="*/ 4075128 w 109"/>
                  <a:gd name="T17" fmla="*/ 5090962 h 156"/>
                  <a:gd name="T18" fmla="*/ 3919984 w 109"/>
                  <a:gd name="T19" fmla="*/ 5090962 h 156"/>
                  <a:gd name="T20" fmla="*/ 3706268 w 109"/>
                  <a:gd name="T21" fmla="*/ 5090962 h 156"/>
                  <a:gd name="T22" fmla="*/ 3476494 w 109"/>
                  <a:gd name="T23" fmla="*/ 5090962 h 156"/>
                  <a:gd name="T24" fmla="*/ 3261406 w 109"/>
                  <a:gd name="T25" fmla="*/ 5032301 h 156"/>
                  <a:gd name="T26" fmla="*/ 3025557 w 109"/>
                  <a:gd name="T27" fmla="*/ 4986790 h 156"/>
                  <a:gd name="T28" fmla="*/ 2759125 w 109"/>
                  <a:gd name="T29" fmla="*/ 4901631 h 156"/>
                  <a:gd name="T30" fmla="*/ 2461490 w 109"/>
                  <a:gd name="T31" fmla="*/ 4735102 h 156"/>
                  <a:gd name="T32" fmla="*/ 2158560 w 109"/>
                  <a:gd name="T33" fmla="*/ 4531115 h 156"/>
                  <a:gd name="T34" fmla="*/ 1975323 w 109"/>
                  <a:gd name="T35" fmla="*/ 4110070 h 156"/>
                  <a:gd name="T36" fmla="*/ 1975323 w 109"/>
                  <a:gd name="T37" fmla="*/ 3620267 h 156"/>
                  <a:gd name="T38" fmla="*/ 2093833 w 109"/>
                  <a:gd name="T39" fmla="*/ 3140959 h 156"/>
                  <a:gd name="T40" fmla="*/ 2211341 w 109"/>
                  <a:gd name="T41" fmla="*/ 2612899 h 156"/>
                  <a:gd name="T42" fmla="*/ 2093833 w 109"/>
                  <a:gd name="T43" fmla="*/ 2024945 h 156"/>
                  <a:gd name="T44" fmla="*/ 1796879 w 109"/>
                  <a:gd name="T45" fmla="*/ 1412074 h 156"/>
                  <a:gd name="T46" fmla="*/ 1160859 w 109"/>
                  <a:gd name="T47" fmla="*/ 743572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8">
                <a:extLst>
                  <a:ext uri="{FF2B5EF4-FFF2-40B4-BE49-F238E27FC236}">
                    <a16:creationId xmlns:a16="http://schemas.microsoft.com/office/drawing/2014/main" id="{D51B2410-EFF5-434C-B990-9030E0D28BE1}"/>
                  </a:ext>
                </a:extLst>
              </p:cNvPr>
              <p:cNvSpPr>
                <a:spLocks/>
              </p:cNvSpPr>
              <p:nvPr userDrawn="1"/>
            </p:nvSpPr>
            <p:spPr bwMode="ltGray">
              <a:xfrm rot="12185230" flipV="1">
                <a:off x="3836" y="2206"/>
                <a:ext cx="103" cy="209"/>
              </a:xfrm>
              <a:custGeom>
                <a:avLst/>
                <a:gdLst>
                  <a:gd name="T0" fmla="*/ 1099476 w 46"/>
                  <a:gd name="T1" fmla="*/ 0 h 94"/>
                  <a:gd name="T2" fmla="*/ 716007 w 46"/>
                  <a:gd name="T3" fmla="*/ 1228669 h 94"/>
                  <a:gd name="T4" fmla="*/ 539044 w 46"/>
                  <a:gd name="T5" fmla="*/ 2016712 h 94"/>
                  <a:gd name="T6" fmla="*/ 396232 w 46"/>
                  <a:gd name="T7" fmla="*/ 2565813 h 94"/>
                  <a:gd name="T8" fmla="*/ 0 w 46"/>
                  <a:gd name="T9" fmla="*/ 3053076 h 94"/>
                  <a:gd name="T10" fmla="*/ 424716 w 46"/>
                  <a:gd name="T11" fmla="*/ 2860229 h 94"/>
                  <a:gd name="T12" fmla="*/ 823440 w 46"/>
                  <a:gd name="T13" fmla="*/ 2598546 h 94"/>
                  <a:gd name="T14" fmla="*/ 1143210 w 46"/>
                  <a:gd name="T15" fmla="*/ 2232476 h 94"/>
                  <a:gd name="T16" fmla="*/ 1431839 w 46"/>
                  <a:gd name="T17" fmla="*/ 1850697 h 94"/>
                  <a:gd name="T18" fmla="*/ 1603233 w 46"/>
                  <a:gd name="T19" fmla="*/ 1431779 h 94"/>
                  <a:gd name="T20" fmla="*/ 1638419 w 46"/>
                  <a:gd name="T21" fmla="*/ 977019 h 94"/>
                  <a:gd name="T22" fmla="*/ 1488525 w 46"/>
                  <a:gd name="T23" fmla="*/ 477841 h 94"/>
                  <a:gd name="T24" fmla="*/ 109947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
                <a:extLst>
                  <a:ext uri="{FF2B5EF4-FFF2-40B4-BE49-F238E27FC236}">
                    <a16:creationId xmlns:a16="http://schemas.microsoft.com/office/drawing/2014/main" id="{7E7E36E3-4A77-469A-9EE9-A2E81A3576A6}"/>
                  </a:ext>
                </a:extLst>
              </p:cNvPr>
              <p:cNvSpPr>
                <a:spLocks/>
              </p:cNvSpPr>
              <p:nvPr userDrawn="1"/>
            </p:nvSpPr>
            <p:spPr bwMode="ltGray">
              <a:xfrm rot="12185230" flipV="1">
                <a:off x="3886" y="1319"/>
                <a:ext cx="120" cy="90"/>
              </a:xfrm>
              <a:custGeom>
                <a:avLst/>
                <a:gdLst>
                  <a:gd name="T0" fmla="*/ 0 w 54"/>
                  <a:gd name="T1" fmla="*/ 0 h 40"/>
                  <a:gd name="T2" fmla="*/ 26238 w 54"/>
                  <a:gd name="T3" fmla="*/ 36860 h 40"/>
                  <a:gd name="T4" fmla="*/ 187871 w 54"/>
                  <a:gd name="T5" fmla="*/ 119763 h 40"/>
                  <a:gd name="T6" fmla="*/ 417491 w 54"/>
                  <a:gd name="T7" fmla="*/ 306216 h 40"/>
                  <a:gd name="T8" fmla="*/ 677891 w 54"/>
                  <a:gd name="T9" fmla="*/ 455150 h 40"/>
                  <a:gd name="T10" fmla="*/ 927758 w 54"/>
                  <a:gd name="T11" fmla="*/ 574808 h 40"/>
                  <a:gd name="T12" fmla="*/ 1220884 w 54"/>
                  <a:gd name="T13" fmla="*/ 645748 h 40"/>
                  <a:gd name="T14" fmla="*/ 1480162 w 54"/>
                  <a:gd name="T15" fmla="*/ 688986 h 40"/>
                  <a:gd name="T16" fmla="*/ 1741862 w 54"/>
                  <a:gd name="T17" fmla="*/ 606301 h 40"/>
                  <a:gd name="T18" fmla="*/ 1708524 w 54"/>
                  <a:gd name="T19" fmla="*/ 944683 h 40"/>
                  <a:gd name="T20" fmla="*/ 1612169 w 54"/>
                  <a:gd name="T21" fmla="*/ 1250645 h 40"/>
                  <a:gd name="T22" fmla="*/ 1421907 w 54"/>
                  <a:gd name="T23" fmla="*/ 1452933 h 40"/>
                  <a:gd name="T24" fmla="*/ 1187180 w 54"/>
                  <a:gd name="T25" fmla="*/ 1519180 h 40"/>
                  <a:gd name="T26" fmla="*/ 901640 w 54"/>
                  <a:gd name="T27" fmla="*/ 1483891 h 40"/>
                  <a:gd name="T28" fmla="*/ 607813 w 54"/>
                  <a:gd name="T29" fmla="*/ 1213274 h 40"/>
                  <a:gd name="T30" fmla="*/ 320118 w 54"/>
                  <a:gd name="T31" fmla="*/ 755543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0">
                <a:extLst>
                  <a:ext uri="{FF2B5EF4-FFF2-40B4-BE49-F238E27FC236}">
                    <a16:creationId xmlns:a16="http://schemas.microsoft.com/office/drawing/2014/main" id="{37718F59-60B3-473F-A0D5-C981237F5CA8}"/>
                  </a:ext>
                </a:extLst>
              </p:cNvPr>
              <p:cNvSpPr>
                <a:spLocks/>
              </p:cNvSpPr>
              <p:nvPr userDrawn="1"/>
            </p:nvSpPr>
            <p:spPr bwMode="ltGray">
              <a:xfrm rot="12185230" flipV="1">
                <a:off x="3003" y="2344"/>
                <a:ext cx="330" cy="2059"/>
              </a:xfrm>
              <a:custGeom>
                <a:avLst/>
                <a:gdLst>
                  <a:gd name="T0" fmla="*/ 0 w 149"/>
                  <a:gd name="T1" fmla="*/ 0 h 704"/>
                  <a:gd name="T2" fmla="*/ 181653 w 149"/>
                  <a:gd name="T3" fmla="*/ 7093357 h 704"/>
                  <a:gd name="T4" fmla="*/ 490836 w 149"/>
                  <a:gd name="T5" fmla="*/ 16083563 h 704"/>
                  <a:gd name="T6" fmla="*/ 860241 w 149"/>
                  <a:gd name="T7" fmla="*/ 27482403 h 704"/>
                  <a:gd name="T8" fmla="*/ 1269570 w 149"/>
                  <a:gd name="T9" fmla="*/ 42311897 h 704"/>
                  <a:gd name="T10" fmla="*/ 1780866 w 149"/>
                  <a:gd name="T11" fmla="*/ 60676314 h 704"/>
                  <a:gd name="T12" fmla="*/ 2257915 w 149"/>
                  <a:gd name="T13" fmla="*/ 80378221 h 704"/>
                  <a:gd name="T14" fmla="*/ 2717958 w 149"/>
                  <a:gd name="T15" fmla="*/ 103004224 h 704"/>
                  <a:gd name="T16" fmla="*/ 3075790 w 149"/>
                  <a:gd name="T17" fmla="*/ 129248791 h 704"/>
                  <a:gd name="T18" fmla="*/ 3452755 w 149"/>
                  <a:gd name="T19" fmla="*/ 157136106 h 704"/>
                  <a:gd name="T20" fmla="*/ 3702841 w 149"/>
                  <a:gd name="T21" fmla="*/ 189280992 h 704"/>
                  <a:gd name="T22" fmla="*/ 3831282 w 149"/>
                  <a:gd name="T23" fmla="*/ 224498883 h 704"/>
                  <a:gd name="T24" fmla="*/ 3887438 w 149"/>
                  <a:gd name="T25" fmla="*/ 261313472 h 704"/>
                  <a:gd name="T26" fmla="*/ 3702841 w 149"/>
                  <a:gd name="T27" fmla="*/ 302446668 h 704"/>
                  <a:gd name="T28" fmla="*/ 3359400 w 149"/>
                  <a:gd name="T29" fmla="*/ 345995945 h 704"/>
                  <a:gd name="T30" fmla="*/ 2842323 w 149"/>
                  <a:gd name="T31" fmla="*/ 391792641 h 704"/>
                  <a:gd name="T32" fmla="*/ 2061650 w 149"/>
                  <a:gd name="T33" fmla="*/ 442263145 h 704"/>
                  <a:gd name="T34" fmla="*/ 1194839 w 149"/>
                  <a:gd name="T35" fmla="*/ 499464899 h 704"/>
                  <a:gd name="T36" fmla="*/ 652403 w 149"/>
                  <a:gd name="T37" fmla="*/ 552403228 h 704"/>
                  <a:gd name="T38" fmla="*/ 309228 w 149"/>
                  <a:gd name="T39" fmla="*/ 601273895 h 704"/>
                  <a:gd name="T40" fmla="*/ 181653 w 149"/>
                  <a:gd name="T41" fmla="*/ 648297287 h 704"/>
                  <a:gd name="T42" fmla="*/ 181653 w 149"/>
                  <a:gd name="T43" fmla="*/ 693001918 h 704"/>
                  <a:gd name="T44" fmla="*/ 252421 w 149"/>
                  <a:gd name="T45" fmla="*/ 734542734 h 704"/>
                  <a:gd name="T46" fmla="*/ 378038 w 149"/>
                  <a:gd name="T47" fmla="*/ 770998739 h 704"/>
                  <a:gd name="T48" fmla="*/ 434683 w 149"/>
                  <a:gd name="T49" fmla="*/ 806623448 h 704"/>
                  <a:gd name="T50" fmla="*/ 1269570 w 149"/>
                  <a:gd name="T51" fmla="*/ 788253317 h 704"/>
                  <a:gd name="T52" fmla="*/ 1194839 w 149"/>
                  <a:gd name="T53" fmla="*/ 779140838 h 704"/>
                  <a:gd name="T54" fmla="*/ 1112740 w 149"/>
                  <a:gd name="T55" fmla="*/ 752895826 h 704"/>
                  <a:gd name="T56" fmla="*/ 1019483 w 149"/>
                  <a:gd name="T57" fmla="*/ 712559399 h 704"/>
                  <a:gd name="T58" fmla="*/ 1087086 w 149"/>
                  <a:gd name="T59" fmla="*/ 658881816 h 704"/>
                  <a:gd name="T60" fmla="*/ 1269570 w 149"/>
                  <a:gd name="T61" fmla="*/ 594714974 h 704"/>
                  <a:gd name="T62" fmla="*/ 1780866 w 149"/>
                  <a:gd name="T63" fmla="*/ 521448266 h 704"/>
                  <a:gd name="T64" fmla="*/ 2646288 w 149"/>
                  <a:gd name="T65" fmla="*/ 442263145 h 704"/>
                  <a:gd name="T66" fmla="*/ 3981277 w 149"/>
                  <a:gd name="T67" fmla="*/ 358460043 h 704"/>
                  <a:gd name="T68" fmla="*/ 4415951 w 149"/>
                  <a:gd name="T69" fmla="*/ 319701474 h 704"/>
                  <a:gd name="T70" fmla="*/ 4597954 w 149"/>
                  <a:gd name="T71" fmla="*/ 269108296 h 704"/>
                  <a:gd name="T72" fmla="*/ 4446870 w 149"/>
                  <a:gd name="T73" fmla="*/ 210718423 h 704"/>
                  <a:gd name="T74" fmla="*/ 4037457 w 149"/>
                  <a:gd name="T75" fmla="*/ 153516659 h 704"/>
                  <a:gd name="T76" fmla="*/ 3359400 w 149"/>
                  <a:gd name="T77" fmla="*/ 97505258 h 704"/>
                  <a:gd name="T78" fmla="*/ 2490034 w 149"/>
                  <a:gd name="T79" fmla="*/ 50514795 h 704"/>
                  <a:gd name="T80" fmla="*/ 1351133 w 149"/>
                  <a:gd name="T81" fmla="*/ 16083563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11">
              <a:extLst>
                <a:ext uri="{FF2B5EF4-FFF2-40B4-BE49-F238E27FC236}">
                  <a16:creationId xmlns:a16="http://schemas.microsoft.com/office/drawing/2014/main" id="{7E8AD672-250C-42F8-AC4F-F93334E17FDE}"/>
                </a:ext>
              </a:extLst>
            </p:cNvPr>
            <p:cNvSpPr>
              <a:spLocks/>
            </p:cNvSpPr>
            <p:nvPr userDrawn="1"/>
          </p:nvSpPr>
          <p:spPr bwMode="ltGray">
            <a:xfrm rot="373331" flipH="1">
              <a:off x="22" y="1957"/>
              <a:ext cx="323" cy="649"/>
            </a:xfrm>
            <a:custGeom>
              <a:avLst/>
              <a:gdLst>
                <a:gd name="T0" fmla="*/ 15798700 w 128"/>
                <a:gd name="T1" fmla="*/ 0 h 217"/>
                <a:gd name="T2" fmla="*/ 17674545 w 128"/>
                <a:gd name="T3" fmla="*/ 13858961 h 217"/>
                <a:gd name="T4" fmla="*/ 19338593 w 128"/>
                <a:gd name="T5" fmla="*/ 41449151 h 217"/>
                <a:gd name="T6" fmla="*/ 20656761 w 128"/>
                <a:gd name="T7" fmla="*/ 76906916 h 217"/>
                <a:gd name="T8" fmla="*/ 21536954 w 128"/>
                <a:gd name="T9" fmla="*/ 119393554 h 217"/>
                <a:gd name="T10" fmla="*/ 21346119 w 128"/>
                <a:gd name="T11" fmla="*/ 170067839 h 217"/>
                <a:gd name="T12" fmla="*/ 19524295 w 128"/>
                <a:gd name="T13" fmla="*/ 222278328 h 217"/>
                <a:gd name="T14" fmla="*/ 15798700 w 128"/>
                <a:gd name="T15" fmla="*/ 277074783 h 217"/>
                <a:gd name="T16" fmla="*/ 10060463 w 128"/>
                <a:gd name="T17" fmla="*/ 332382625 h 217"/>
                <a:gd name="T18" fmla="*/ 8273557 w 128"/>
                <a:gd name="T19" fmla="*/ 326198657 h 217"/>
                <a:gd name="T20" fmla="*/ 6397679 w 128"/>
                <a:gd name="T21" fmla="*/ 321622684 h 217"/>
                <a:gd name="T22" fmla="*/ 4406442 w 128"/>
                <a:gd name="T23" fmla="*/ 313889329 h 217"/>
                <a:gd name="T24" fmla="*/ 2668719 w 128"/>
                <a:gd name="T25" fmla="*/ 307705806 h 217"/>
                <a:gd name="T26" fmla="*/ 1318617 w 128"/>
                <a:gd name="T27" fmla="*/ 300216552 h 217"/>
                <a:gd name="T28" fmla="*/ 343399 w 128"/>
                <a:gd name="T29" fmla="*/ 290933475 h 217"/>
                <a:gd name="T30" fmla="*/ 0 w 128"/>
                <a:gd name="T31" fmla="*/ 280174338 h 217"/>
                <a:gd name="T32" fmla="*/ 207078 w 128"/>
                <a:gd name="T33" fmla="*/ 272440713 h 217"/>
                <a:gd name="T34" fmla="*/ 2186675 w 128"/>
                <a:gd name="T35" fmla="*/ 261678597 h 217"/>
                <a:gd name="T36" fmla="*/ 4858596 w 128"/>
                <a:gd name="T37" fmla="*/ 246955309 h 217"/>
                <a:gd name="T38" fmla="*/ 7737182 w 128"/>
                <a:gd name="T39" fmla="*/ 230011928 h 217"/>
                <a:gd name="T40" fmla="*/ 10596717 w 128"/>
                <a:gd name="T41" fmla="*/ 205332944 h 217"/>
                <a:gd name="T42" fmla="*/ 13263715 w 128"/>
                <a:gd name="T43" fmla="*/ 171597864 h 217"/>
                <a:gd name="T44" fmla="*/ 15326474 w 128"/>
                <a:gd name="T45" fmla="*/ 127069298 h 217"/>
                <a:gd name="T46" fmla="*/ 16321377 w 128"/>
                <a:gd name="T47" fmla="*/ 70722678 h 217"/>
                <a:gd name="T48" fmla="*/ 15798700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12">
              <a:extLst>
                <a:ext uri="{FF2B5EF4-FFF2-40B4-BE49-F238E27FC236}">
                  <a16:creationId xmlns:a16="http://schemas.microsoft.com/office/drawing/2014/main" id="{A6FE6427-5321-41E2-AE64-00FFD1FCFB6E}"/>
                </a:ext>
              </a:extLst>
            </p:cNvPr>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3">
              <a:extLst>
                <a:ext uri="{FF2B5EF4-FFF2-40B4-BE49-F238E27FC236}">
                  <a16:creationId xmlns:a16="http://schemas.microsoft.com/office/drawing/2014/main" id="{71167AA9-1EDE-452C-8C62-E72C20BC78B1}"/>
                </a:ext>
              </a:extLst>
            </p:cNvPr>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4">
              <a:extLst>
                <a:ext uri="{FF2B5EF4-FFF2-40B4-BE49-F238E27FC236}">
                  <a16:creationId xmlns:a16="http://schemas.microsoft.com/office/drawing/2014/main" id="{67C7889B-EFDB-41F1-BC8D-1A4665BD36CC}"/>
                </a:ext>
              </a:extLst>
            </p:cNvPr>
            <p:cNvSpPr>
              <a:spLocks/>
            </p:cNvSpPr>
            <p:nvPr userDrawn="1"/>
          </p:nvSpPr>
          <p:spPr bwMode="ltGray">
            <a:xfrm rot="373331" flipH="1">
              <a:off x="898" y="2855"/>
              <a:ext cx="354" cy="464"/>
            </a:xfrm>
            <a:custGeom>
              <a:avLst/>
              <a:gdLst>
                <a:gd name="T0" fmla="*/ 133659496 w 117"/>
                <a:gd name="T1" fmla="*/ 0 h 132"/>
                <a:gd name="T2" fmla="*/ 0 w 117"/>
                <a:gd name="T3" fmla="*/ 312758574 h 132"/>
                <a:gd name="T4" fmla="*/ 5266797 w 117"/>
                <a:gd name="T5" fmla="*/ 324064975 h 132"/>
                <a:gd name="T6" fmla="*/ 24693533 w 117"/>
                <a:gd name="T7" fmla="*/ 363481799 h 132"/>
                <a:gd name="T8" fmla="*/ 51761695 w 117"/>
                <a:gd name="T9" fmla="*/ 451667977 h 132"/>
                <a:gd name="T10" fmla="*/ 81919322 w 117"/>
                <a:gd name="T11" fmla="*/ 587260616 h 132"/>
                <a:gd name="T12" fmla="*/ 117724316 w 117"/>
                <a:gd name="T13" fmla="*/ 775634619 h 132"/>
                <a:gd name="T14" fmla="*/ 149623322 w 117"/>
                <a:gd name="T15" fmla="*/ 1000328418 h 132"/>
                <a:gd name="T16" fmla="*/ 181895182 w 117"/>
                <a:gd name="T17" fmla="*/ 1287767782 h 132"/>
                <a:gd name="T18" fmla="*/ 206568198 w 117"/>
                <a:gd name="T19" fmla="*/ 1651249581 h 132"/>
                <a:gd name="T20" fmla="*/ 208311161 w 117"/>
                <a:gd name="T21" fmla="*/ 1501479876 h 132"/>
                <a:gd name="T22" fmla="*/ 204847994 w 117"/>
                <a:gd name="T23" fmla="*/ 1338491017 h 132"/>
                <a:gd name="T24" fmla="*/ 192373397 w 117"/>
                <a:gd name="T25" fmla="*/ 1124778909 h 132"/>
                <a:gd name="T26" fmla="*/ 176607841 w 117"/>
                <a:gd name="T27" fmla="*/ 925431162 h 132"/>
                <a:gd name="T28" fmla="*/ 158353038 w 117"/>
                <a:gd name="T29" fmla="*/ 725819023 h 132"/>
                <a:gd name="T30" fmla="*/ 138870981 w 117"/>
                <a:gd name="T31" fmla="*/ 561948878 h 132"/>
                <a:gd name="T32" fmla="*/ 119465787 w 117"/>
                <a:gd name="T33" fmla="*/ 451667977 h 132"/>
                <a:gd name="T34" fmla="*/ 102933421 w 117"/>
                <a:gd name="T35" fmla="*/ 398888613 h 132"/>
                <a:gd name="T36" fmla="*/ 122928927 w 117"/>
                <a:gd name="T37" fmla="*/ 363481799 h 132"/>
                <a:gd name="T38" fmla="*/ 140677155 w 117"/>
                <a:gd name="T39" fmla="*/ 348236781 h 132"/>
                <a:gd name="T40" fmla="*/ 158353038 w 117"/>
                <a:gd name="T41" fmla="*/ 324064975 h 132"/>
                <a:gd name="T42" fmla="*/ 174885395 w 117"/>
                <a:gd name="T43" fmla="*/ 312758574 h 132"/>
                <a:gd name="T44" fmla="*/ 187169785 w 117"/>
                <a:gd name="T45" fmla="*/ 298679668 h 132"/>
                <a:gd name="T46" fmla="*/ 194158773 w 117"/>
                <a:gd name="T47" fmla="*/ 274502041 h 132"/>
                <a:gd name="T48" fmla="*/ 201363478 w 117"/>
                <a:gd name="T49" fmla="*/ 263269210 h 132"/>
                <a:gd name="T50" fmla="*/ 203107300 w 117"/>
                <a:gd name="T51" fmla="*/ 263269210 h 132"/>
                <a:gd name="T52" fmla="*/ 133659496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5">
              <a:extLst>
                <a:ext uri="{FF2B5EF4-FFF2-40B4-BE49-F238E27FC236}">
                  <a16:creationId xmlns:a16="http://schemas.microsoft.com/office/drawing/2014/main" id="{44C7533B-4719-4C35-940C-B673E6D7B45F}"/>
                </a:ext>
              </a:extLst>
            </p:cNvPr>
            <p:cNvSpPr>
              <a:spLocks/>
            </p:cNvSpPr>
            <p:nvPr userDrawn="1"/>
          </p:nvSpPr>
          <p:spPr bwMode="ltGray">
            <a:xfrm rot="373331" flipH="1">
              <a:off x="799" y="2979"/>
              <a:ext cx="87" cy="274"/>
            </a:xfrm>
            <a:custGeom>
              <a:avLst/>
              <a:gdLst>
                <a:gd name="T0" fmla="*/ 46235367 w 29"/>
                <a:gd name="T1" fmla="*/ 0 h 77"/>
                <a:gd name="T2" fmla="*/ 36669429 w 29"/>
                <a:gd name="T3" fmla="*/ 0 h 77"/>
                <a:gd name="T4" fmla="*/ 25509168 w 29"/>
                <a:gd name="T5" fmla="*/ 57897791 h 77"/>
                <a:gd name="T6" fmla="*/ 14348907 w 29"/>
                <a:gd name="T7" fmla="*/ 132196364 h 77"/>
                <a:gd name="T8" fmla="*/ 6377292 w 29"/>
                <a:gd name="T9" fmla="*/ 280302203 h 77"/>
                <a:gd name="T10" fmla="*/ 1594323 w 29"/>
                <a:gd name="T11" fmla="*/ 441392116 h 77"/>
                <a:gd name="T12" fmla="*/ 0 w 29"/>
                <a:gd name="T13" fmla="*/ 647519711 h 77"/>
                <a:gd name="T14" fmla="*/ 4782969 w 29"/>
                <a:gd name="T15" fmla="*/ 882806528 h 77"/>
                <a:gd name="T16" fmla="*/ 17537553 w 29"/>
                <a:gd name="T17" fmla="*/ 1129253633 h 77"/>
                <a:gd name="T18" fmla="*/ 23914845 w 29"/>
                <a:gd name="T19" fmla="*/ 779615054 h 77"/>
                <a:gd name="T20" fmla="*/ 30292137 w 29"/>
                <a:gd name="T21" fmla="*/ 544329820 h 77"/>
                <a:gd name="T22" fmla="*/ 36669429 w 29"/>
                <a:gd name="T23" fmla="*/ 321925393 h 77"/>
                <a:gd name="T24" fmla="*/ 46235367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6">
              <a:extLst>
                <a:ext uri="{FF2B5EF4-FFF2-40B4-BE49-F238E27FC236}">
                  <a16:creationId xmlns:a16="http://schemas.microsoft.com/office/drawing/2014/main" id="{0589C56D-AD0F-409E-B1DB-FE5B49AD933B}"/>
                </a:ext>
              </a:extLst>
            </p:cNvPr>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 name="Group 17">
              <a:extLst>
                <a:ext uri="{FF2B5EF4-FFF2-40B4-BE49-F238E27FC236}">
                  <a16:creationId xmlns:a16="http://schemas.microsoft.com/office/drawing/2014/main" id="{EEEE1C38-809E-409D-B6BA-1CBFA183C683}"/>
                </a:ext>
              </a:extLst>
            </p:cNvPr>
            <p:cNvGrpSpPr>
              <a:grpSpLocks/>
            </p:cNvGrpSpPr>
            <p:nvPr userDrawn="1"/>
          </p:nvGrpSpPr>
          <p:grpSpPr bwMode="auto">
            <a:xfrm rot="3220060">
              <a:off x="2636" y="751"/>
              <a:ext cx="569" cy="636"/>
              <a:chOff x="1727" y="866"/>
              <a:chExt cx="129" cy="157"/>
            </a:xfrm>
          </p:grpSpPr>
          <p:sp>
            <p:nvSpPr>
              <p:cNvPr id="36" name="Freeform 18">
                <a:extLst>
                  <a:ext uri="{FF2B5EF4-FFF2-40B4-BE49-F238E27FC236}">
                    <a16:creationId xmlns:a16="http://schemas.microsoft.com/office/drawing/2014/main" id="{7DB8E0FE-06A8-45BF-B5CA-D520A7297D1B}"/>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9">
                <a:extLst>
                  <a:ext uri="{FF2B5EF4-FFF2-40B4-BE49-F238E27FC236}">
                    <a16:creationId xmlns:a16="http://schemas.microsoft.com/office/drawing/2014/main" id="{140EE352-5C1E-49AE-A1A4-57FBB39AC3E1}"/>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0">
                <a:extLst>
                  <a:ext uri="{FF2B5EF4-FFF2-40B4-BE49-F238E27FC236}">
                    <a16:creationId xmlns:a16="http://schemas.microsoft.com/office/drawing/2014/main" id="{74A984B0-AC1D-4137-A682-6C0E298E367B}"/>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21">
              <a:extLst>
                <a:ext uri="{FF2B5EF4-FFF2-40B4-BE49-F238E27FC236}">
                  <a16:creationId xmlns:a16="http://schemas.microsoft.com/office/drawing/2014/main" id="{6487CC92-B8F6-439E-9D13-D671848C057D}"/>
                </a:ext>
              </a:extLst>
            </p:cNvPr>
            <p:cNvGrpSpPr>
              <a:grpSpLocks/>
            </p:cNvGrpSpPr>
            <p:nvPr userDrawn="1"/>
          </p:nvGrpSpPr>
          <p:grpSpPr bwMode="auto">
            <a:xfrm rot="-6691250">
              <a:off x="3635" y="113"/>
              <a:ext cx="356" cy="608"/>
              <a:chOff x="1735" y="866"/>
              <a:chExt cx="129" cy="157"/>
            </a:xfrm>
          </p:grpSpPr>
          <p:sp>
            <p:nvSpPr>
              <p:cNvPr id="33" name="Freeform 22">
                <a:extLst>
                  <a:ext uri="{FF2B5EF4-FFF2-40B4-BE49-F238E27FC236}">
                    <a16:creationId xmlns:a16="http://schemas.microsoft.com/office/drawing/2014/main" id="{9910FDD5-A32C-4953-8547-389DB36C7A08}"/>
                  </a:ext>
                </a:extLst>
              </p:cNvPr>
              <p:cNvSpPr>
                <a:spLocks/>
              </p:cNvSpPr>
              <p:nvPr userDrawn="1"/>
            </p:nvSpPr>
            <p:spPr bwMode="ltGray">
              <a:xfrm>
                <a:off x="1736"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3">
                <a:extLst>
                  <a:ext uri="{FF2B5EF4-FFF2-40B4-BE49-F238E27FC236}">
                    <a16:creationId xmlns:a16="http://schemas.microsoft.com/office/drawing/2014/main" id="{425F1B51-FDC4-4879-8835-3388C4BCA804}"/>
                  </a:ext>
                </a:extLst>
              </p:cNvPr>
              <p:cNvSpPr>
                <a:spLocks/>
              </p:cNvSpPr>
              <p:nvPr userDrawn="1"/>
            </p:nvSpPr>
            <p:spPr bwMode="ltGray">
              <a:xfrm>
                <a:off x="1795"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4">
                <a:extLst>
                  <a:ext uri="{FF2B5EF4-FFF2-40B4-BE49-F238E27FC236}">
                    <a16:creationId xmlns:a16="http://schemas.microsoft.com/office/drawing/2014/main" id="{56066FFD-2D12-451E-9176-5C6512324464}"/>
                  </a:ext>
                </a:extLst>
              </p:cNvPr>
              <p:cNvSpPr>
                <a:spLocks/>
              </p:cNvSpPr>
              <p:nvPr userDrawn="1"/>
            </p:nvSpPr>
            <p:spPr bwMode="ltGray">
              <a:xfrm>
                <a:off x="1779"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Group 25">
              <a:extLst>
                <a:ext uri="{FF2B5EF4-FFF2-40B4-BE49-F238E27FC236}">
                  <a16:creationId xmlns:a16="http://schemas.microsoft.com/office/drawing/2014/main" id="{7208638A-0C4F-4E65-8933-274C3C9D7D06}"/>
                </a:ext>
              </a:extLst>
            </p:cNvPr>
            <p:cNvGrpSpPr>
              <a:grpSpLocks/>
            </p:cNvGrpSpPr>
            <p:nvPr userDrawn="1"/>
          </p:nvGrpSpPr>
          <p:grpSpPr bwMode="auto">
            <a:xfrm rot="8524840">
              <a:off x="677" y="3301"/>
              <a:ext cx="500" cy="500"/>
              <a:chOff x="1727" y="874"/>
              <a:chExt cx="129" cy="156"/>
            </a:xfrm>
          </p:grpSpPr>
          <p:sp>
            <p:nvSpPr>
              <p:cNvPr id="30" name="Freeform 26">
                <a:extLst>
                  <a:ext uri="{FF2B5EF4-FFF2-40B4-BE49-F238E27FC236}">
                    <a16:creationId xmlns:a16="http://schemas.microsoft.com/office/drawing/2014/main" id="{AB100D79-15A2-4BDA-8049-DCE139F91F10}"/>
                  </a:ext>
                </a:extLst>
              </p:cNvPr>
              <p:cNvSpPr>
                <a:spLocks/>
              </p:cNvSpPr>
              <p:nvPr userDrawn="1"/>
            </p:nvSpPr>
            <p:spPr bwMode="ltGray">
              <a:xfrm>
                <a:off x="1727" y="875"/>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7">
                <a:extLst>
                  <a:ext uri="{FF2B5EF4-FFF2-40B4-BE49-F238E27FC236}">
                    <a16:creationId xmlns:a16="http://schemas.microsoft.com/office/drawing/2014/main" id="{E18F8ED7-91BC-4057-B639-60A36DC1DBC2}"/>
                  </a:ext>
                </a:extLst>
              </p:cNvPr>
              <p:cNvSpPr>
                <a:spLocks/>
              </p:cNvSpPr>
              <p:nvPr userDrawn="1"/>
            </p:nvSpPr>
            <p:spPr bwMode="ltGray">
              <a:xfrm>
                <a:off x="1786" y="903"/>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8">
                <a:extLst>
                  <a:ext uri="{FF2B5EF4-FFF2-40B4-BE49-F238E27FC236}">
                    <a16:creationId xmlns:a16="http://schemas.microsoft.com/office/drawing/2014/main" id="{DA4F6958-C33C-4CBA-BEB0-65C813FEBA9A}"/>
                  </a:ext>
                </a:extLst>
              </p:cNvPr>
              <p:cNvSpPr>
                <a:spLocks/>
              </p:cNvSpPr>
              <p:nvPr userDrawn="1"/>
            </p:nvSpPr>
            <p:spPr bwMode="ltGray">
              <a:xfrm>
                <a:off x="1772" y="1006"/>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9">
              <a:extLst>
                <a:ext uri="{FF2B5EF4-FFF2-40B4-BE49-F238E27FC236}">
                  <a16:creationId xmlns:a16="http://schemas.microsoft.com/office/drawing/2014/main" id="{8AB405FE-2FC1-4452-9814-F39B0F4B4EF6}"/>
                </a:ext>
              </a:extLst>
            </p:cNvPr>
            <p:cNvGrpSpPr>
              <a:grpSpLocks/>
            </p:cNvGrpSpPr>
            <p:nvPr userDrawn="1"/>
          </p:nvGrpSpPr>
          <p:grpSpPr bwMode="auto">
            <a:xfrm rot="4106450" flipH="1">
              <a:off x="404" y="256"/>
              <a:ext cx="708" cy="891"/>
              <a:chOff x="1727" y="866"/>
              <a:chExt cx="129" cy="157"/>
            </a:xfrm>
          </p:grpSpPr>
          <p:sp>
            <p:nvSpPr>
              <p:cNvPr id="27" name="Freeform 30">
                <a:extLst>
                  <a:ext uri="{FF2B5EF4-FFF2-40B4-BE49-F238E27FC236}">
                    <a16:creationId xmlns:a16="http://schemas.microsoft.com/office/drawing/2014/main" id="{ECF3AF93-323E-4533-AF98-74586C290661}"/>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a:extLst>
                  <a:ext uri="{FF2B5EF4-FFF2-40B4-BE49-F238E27FC236}">
                    <a16:creationId xmlns:a16="http://schemas.microsoft.com/office/drawing/2014/main" id="{E5228C1F-0D97-49E9-B160-572FC023741F}"/>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a:extLst>
                  <a:ext uri="{FF2B5EF4-FFF2-40B4-BE49-F238E27FC236}">
                    <a16:creationId xmlns:a16="http://schemas.microsoft.com/office/drawing/2014/main" id="{E6074637-E693-48C3-849D-D77C241C38AC}"/>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33">
              <a:extLst>
                <a:ext uri="{FF2B5EF4-FFF2-40B4-BE49-F238E27FC236}">
                  <a16:creationId xmlns:a16="http://schemas.microsoft.com/office/drawing/2014/main" id="{5CFE2B33-24F7-4FF0-AA1F-613ADDBD28D7}"/>
                </a:ext>
              </a:extLst>
            </p:cNvPr>
            <p:cNvGrpSpPr>
              <a:grpSpLocks/>
            </p:cNvGrpSpPr>
            <p:nvPr userDrawn="1"/>
          </p:nvGrpSpPr>
          <p:grpSpPr bwMode="auto">
            <a:xfrm rot="10015322" flipH="1">
              <a:off x="4630" y="2392"/>
              <a:ext cx="708" cy="891"/>
              <a:chOff x="1727" y="866"/>
              <a:chExt cx="129" cy="157"/>
            </a:xfrm>
          </p:grpSpPr>
          <p:sp>
            <p:nvSpPr>
              <p:cNvPr id="24" name="Freeform 34">
                <a:extLst>
                  <a:ext uri="{FF2B5EF4-FFF2-40B4-BE49-F238E27FC236}">
                    <a16:creationId xmlns:a16="http://schemas.microsoft.com/office/drawing/2014/main" id="{D4D6608A-B456-4EE1-862A-9E2F09F77C6A}"/>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5">
                <a:extLst>
                  <a:ext uri="{FF2B5EF4-FFF2-40B4-BE49-F238E27FC236}">
                    <a16:creationId xmlns:a16="http://schemas.microsoft.com/office/drawing/2014/main" id="{56F5F747-DC27-44BC-A7C4-087E3B7A4936}"/>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6">
                <a:extLst>
                  <a:ext uri="{FF2B5EF4-FFF2-40B4-BE49-F238E27FC236}">
                    <a16:creationId xmlns:a16="http://schemas.microsoft.com/office/drawing/2014/main" id="{4142838B-1A29-4165-9F65-D7FF972BB846}"/>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Freeform 37">
              <a:extLst>
                <a:ext uri="{FF2B5EF4-FFF2-40B4-BE49-F238E27FC236}">
                  <a16:creationId xmlns:a16="http://schemas.microsoft.com/office/drawing/2014/main" id="{549E5EAC-0176-46C1-8876-76A7D4AF549D}"/>
                </a:ext>
              </a:extLst>
            </p:cNvPr>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38">
              <a:extLst>
                <a:ext uri="{FF2B5EF4-FFF2-40B4-BE49-F238E27FC236}">
                  <a16:creationId xmlns:a16="http://schemas.microsoft.com/office/drawing/2014/main" id="{D16726B1-6AB0-470A-A767-D22373D97995}"/>
                </a:ext>
              </a:extLst>
            </p:cNvPr>
            <p:cNvSpPr>
              <a:spLocks/>
            </p:cNvSpPr>
            <p:nvPr userDrawn="1"/>
          </p:nvSpPr>
          <p:spPr bwMode="ltGray">
            <a:xfrm rot="9832527" flipV="1">
              <a:off x="2158" y="102"/>
              <a:ext cx="681" cy="593"/>
            </a:xfrm>
            <a:custGeom>
              <a:avLst/>
              <a:gdLst>
                <a:gd name="T0" fmla="*/ 0 w 257"/>
                <a:gd name="T1" fmla="*/ 0 h 237"/>
                <a:gd name="T2" fmla="*/ 0 w 257"/>
                <a:gd name="T3" fmla="*/ 3797519 h 237"/>
                <a:gd name="T4" fmla="*/ 952995 w 257"/>
                <a:gd name="T5" fmla="*/ 7530207 h 237"/>
                <a:gd name="T6" fmla="*/ 1893206 w 257"/>
                <a:gd name="T7" fmla="*/ 11308050 h 237"/>
                <a:gd name="T8" fmla="*/ 3485541 w 257"/>
                <a:gd name="T9" fmla="*/ 14752424 h 237"/>
                <a:gd name="T10" fmla="*/ 5750576 w 257"/>
                <a:gd name="T11" fmla="*/ 17953671 h 237"/>
                <a:gd name="T12" fmla="*/ 8636111 w 257"/>
                <a:gd name="T13" fmla="*/ 21244493 h 237"/>
                <a:gd name="T14" fmla="*/ 12114449 w 257"/>
                <a:gd name="T15" fmla="*/ 24253532 h 237"/>
                <a:gd name="T16" fmla="*/ 16197018 w 257"/>
                <a:gd name="T17" fmla="*/ 26783616 h 237"/>
                <a:gd name="T18" fmla="*/ 21350455 w 257"/>
                <a:gd name="T19" fmla="*/ 29217325 h 237"/>
                <a:gd name="T20" fmla="*/ 27307946 w 257"/>
                <a:gd name="T21" fmla="*/ 31303021 h 237"/>
                <a:gd name="T22" fmla="*/ 33690551 w 257"/>
                <a:gd name="T23" fmla="*/ 32987091 h 237"/>
                <a:gd name="T24" fmla="*/ 41556136 w 257"/>
                <a:gd name="T25" fmla="*/ 34317591 h 237"/>
                <a:gd name="T26" fmla="*/ 50191314 w 257"/>
                <a:gd name="T27" fmla="*/ 35228163 h 237"/>
                <a:gd name="T28" fmla="*/ 59697976 w 257"/>
                <a:gd name="T29" fmla="*/ 35709582 h 237"/>
                <a:gd name="T30" fmla="*/ 69867640 w 257"/>
                <a:gd name="T31" fmla="*/ 35515498 h 237"/>
                <a:gd name="T32" fmla="*/ 81628992 w 257"/>
                <a:gd name="T33" fmla="*/ 34921182 h 237"/>
                <a:gd name="T34" fmla="*/ 71181952 w 257"/>
                <a:gd name="T35" fmla="*/ 34189893 h 237"/>
                <a:gd name="T36" fmla="*/ 61950822 w 257"/>
                <a:gd name="T37" fmla="*/ 33114161 h 237"/>
                <a:gd name="T38" fmla="*/ 53915263 w 257"/>
                <a:gd name="T39" fmla="*/ 31911559 h 237"/>
                <a:gd name="T40" fmla="*/ 46983626 w 257"/>
                <a:gd name="T41" fmla="*/ 30707579 h 237"/>
                <a:gd name="T42" fmla="*/ 40620497 w 257"/>
                <a:gd name="T43" fmla="*/ 29092640 h 237"/>
                <a:gd name="T44" fmla="*/ 35583758 w 257"/>
                <a:gd name="T45" fmla="*/ 27382813 h 237"/>
                <a:gd name="T46" fmla="*/ 30805655 w 257"/>
                <a:gd name="T47" fmla="*/ 25456179 h 237"/>
                <a:gd name="T48" fmla="*/ 26729181 w 257"/>
                <a:gd name="T49" fmla="*/ 23370633 h 237"/>
                <a:gd name="T50" fmla="*/ 22884014 w 257"/>
                <a:gd name="T51" fmla="*/ 21244493 h 237"/>
                <a:gd name="T52" fmla="*/ 19405620 w 257"/>
                <a:gd name="T53" fmla="*/ 18841404 h 237"/>
                <a:gd name="T54" fmla="*/ 16552222 w 257"/>
                <a:gd name="T55" fmla="*/ 16147167 h 237"/>
                <a:gd name="T56" fmla="*/ 13655597 w 257"/>
                <a:gd name="T57" fmla="*/ 13234496 h 237"/>
                <a:gd name="T58" fmla="*/ 10446892 w 257"/>
                <a:gd name="T59" fmla="*/ 10417078 h 237"/>
                <a:gd name="T60" fmla="*/ 7323413 w 257"/>
                <a:gd name="T61" fmla="*/ 7098648 h 237"/>
                <a:gd name="T62" fmla="*/ 3837893 w 257"/>
                <a:gd name="T63" fmla="*/ 3605115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39">
              <a:extLst>
                <a:ext uri="{FF2B5EF4-FFF2-40B4-BE49-F238E27FC236}">
                  <a16:creationId xmlns:a16="http://schemas.microsoft.com/office/drawing/2014/main" id="{E37EA5CD-2B6C-4F3A-BC90-AD032212CDFB}"/>
                </a:ext>
              </a:extLst>
            </p:cNvPr>
            <p:cNvSpPr>
              <a:spLocks/>
            </p:cNvSpPr>
            <p:nvPr userDrawn="1"/>
          </p:nvSpPr>
          <p:spPr bwMode="ltGray">
            <a:xfrm rot="9832527" flipV="1">
              <a:off x="1997" y="858"/>
              <a:ext cx="330" cy="278"/>
            </a:xfrm>
            <a:custGeom>
              <a:avLst/>
              <a:gdLst>
                <a:gd name="T0" fmla="*/ 25893517 w 124"/>
                <a:gd name="T1" fmla="*/ 0 h 110"/>
                <a:gd name="T2" fmla="*/ 41644986 w 124"/>
                <a:gd name="T3" fmla="*/ 18539838 h 110"/>
                <a:gd name="T4" fmla="*/ 40258677 w 124"/>
                <a:gd name="T5" fmla="*/ 18325179 h 110"/>
                <a:gd name="T6" fmla="*/ 35945769 w 124"/>
                <a:gd name="T7" fmla="*/ 17997113 h 110"/>
                <a:gd name="T8" fmla="*/ 29919426 w 124"/>
                <a:gd name="T9" fmla="*/ 17303261 h 110"/>
                <a:gd name="T10" fmla="*/ 22861378 w 124"/>
                <a:gd name="T11" fmla="*/ 16975175 h 110"/>
                <a:gd name="T12" fmla="*/ 15127503 w 124"/>
                <a:gd name="T13" fmla="*/ 16625449 h 110"/>
                <a:gd name="T14" fmla="*/ 8444013 w 124"/>
                <a:gd name="T15" fmla="*/ 16848756 h 110"/>
                <a:gd name="T16" fmla="*/ 3027236 w 124"/>
                <a:gd name="T17" fmla="*/ 17517887 h 110"/>
                <a:gd name="T18" fmla="*/ 0 w 124"/>
                <a:gd name="T19" fmla="*/ 18889531 h 110"/>
                <a:gd name="T20" fmla="*/ 1373771 w 124"/>
                <a:gd name="T21" fmla="*/ 16848756 h 110"/>
                <a:gd name="T22" fmla="*/ 2659446 w 124"/>
                <a:gd name="T23" fmla="*/ 15284144 h 110"/>
                <a:gd name="T24" fmla="*/ 5396910 w 124"/>
                <a:gd name="T25" fmla="*/ 14052710 h 110"/>
                <a:gd name="T26" fmla="*/ 8444013 w 124"/>
                <a:gd name="T27" fmla="*/ 13029438 h 110"/>
                <a:gd name="T28" fmla="*/ 12100017 w 124"/>
                <a:gd name="T29" fmla="*/ 12362144 h 110"/>
                <a:gd name="T30" fmla="*/ 15789388 w 124"/>
                <a:gd name="T31" fmla="*/ 12139158 h 110"/>
                <a:gd name="T32" fmla="*/ 19814877 w 124"/>
                <a:gd name="T33" fmla="*/ 12139158 h 110"/>
                <a:gd name="T34" fmla="*/ 24233380 w 124"/>
                <a:gd name="T35" fmla="*/ 12701370 h 110"/>
                <a:gd name="T36" fmla="*/ 24466748 w 124"/>
                <a:gd name="T37" fmla="*/ 12139158 h 110"/>
                <a:gd name="T38" fmla="*/ 23471279 w 124"/>
                <a:gd name="T39" fmla="*/ 9640623 h 110"/>
                <a:gd name="T40" fmla="*/ 22471970 w 124"/>
                <a:gd name="T41" fmla="*/ 6527099 h 110"/>
                <a:gd name="T42" fmla="*/ 21810086 w 124"/>
                <a:gd name="T43" fmla="*/ 5155533 h 110"/>
                <a:gd name="T44" fmla="*/ 21205747 w 124"/>
                <a:gd name="T45" fmla="*/ 5155533 h 110"/>
                <a:gd name="T46" fmla="*/ 20443801 w 124"/>
                <a:gd name="T47" fmla="*/ 4942860 h 110"/>
                <a:gd name="T48" fmla="*/ 19814877 w 124"/>
                <a:gd name="T49" fmla="*/ 4488482 h 110"/>
                <a:gd name="T50" fmla="*/ 19210990 w 124"/>
                <a:gd name="T51" fmla="*/ 3954315 h 110"/>
                <a:gd name="T52" fmla="*/ 19210990 w 124"/>
                <a:gd name="T53" fmla="*/ 3251786 h 110"/>
                <a:gd name="T54" fmla="*/ 19814877 w 124"/>
                <a:gd name="T55" fmla="*/ 2360164 h 110"/>
                <a:gd name="T56" fmla="*/ 22185344 w 124"/>
                <a:gd name="T57" fmla="*/ 1371134 h 110"/>
                <a:gd name="T58" fmla="*/ 25893517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0">
              <a:extLst>
                <a:ext uri="{FF2B5EF4-FFF2-40B4-BE49-F238E27FC236}">
                  <a16:creationId xmlns:a16="http://schemas.microsoft.com/office/drawing/2014/main" id="{33FF4FCB-4160-4948-9FFA-2C7306FFD0EB}"/>
                </a:ext>
              </a:extLst>
            </p:cNvPr>
            <p:cNvSpPr>
              <a:spLocks/>
            </p:cNvSpPr>
            <p:nvPr userDrawn="1"/>
          </p:nvSpPr>
          <p:spPr bwMode="ltGray">
            <a:xfrm rot="9832527" flipV="1">
              <a:off x="2224" y="808"/>
              <a:ext cx="123" cy="233"/>
            </a:xfrm>
            <a:custGeom>
              <a:avLst/>
              <a:gdLst>
                <a:gd name="T0" fmla="*/ 11095405 w 46"/>
                <a:gd name="T1" fmla="*/ 0 h 94"/>
                <a:gd name="T2" fmla="*/ 7100071 w 46"/>
                <a:gd name="T3" fmla="*/ 5061541 h 94"/>
                <a:gd name="T4" fmla="*/ 5346880 w 46"/>
                <a:gd name="T5" fmla="*/ 8290760 h 94"/>
                <a:gd name="T6" fmla="*/ 3907143 w 46"/>
                <a:gd name="T7" fmla="*/ 10550751 h 94"/>
                <a:gd name="T8" fmla="*/ 0 w 46"/>
                <a:gd name="T9" fmla="*/ 12546160 h 94"/>
                <a:gd name="T10" fmla="*/ 4296422 w 46"/>
                <a:gd name="T11" fmla="*/ 11723474 h 94"/>
                <a:gd name="T12" fmla="*/ 8294604 w 46"/>
                <a:gd name="T13" fmla="*/ 10656490 h 94"/>
                <a:gd name="T14" fmla="*/ 11488259 w 46"/>
                <a:gd name="T15" fmla="*/ 9201391 h 94"/>
                <a:gd name="T16" fmla="*/ 14297092 w 46"/>
                <a:gd name="T17" fmla="*/ 7601523 h 94"/>
                <a:gd name="T18" fmla="*/ 16029884 w 46"/>
                <a:gd name="T19" fmla="*/ 5857080 h 94"/>
                <a:gd name="T20" fmla="*/ 16442276 w 46"/>
                <a:gd name="T21" fmla="*/ 3974249 h 94"/>
                <a:gd name="T22" fmla="*/ 14948153 w 46"/>
                <a:gd name="T23" fmla="*/ 1994919 h 94"/>
                <a:gd name="T24" fmla="*/ 11095405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1">
              <a:extLst>
                <a:ext uri="{FF2B5EF4-FFF2-40B4-BE49-F238E27FC236}">
                  <a16:creationId xmlns:a16="http://schemas.microsoft.com/office/drawing/2014/main" id="{62B60F38-8B8D-45BC-991D-2D59A7404AD6}"/>
                </a:ext>
              </a:extLst>
            </p:cNvPr>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42">
              <a:extLst>
                <a:ext uri="{FF2B5EF4-FFF2-40B4-BE49-F238E27FC236}">
                  <a16:creationId xmlns:a16="http://schemas.microsoft.com/office/drawing/2014/main" id="{783AD2BE-F560-4BDC-84A6-0D40CB69D15F}"/>
                </a:ext>
              </a:extLst>
            </p:cNvPr>
            <p:cNvSpPr>
              <a:spLocks/>
            </p:cNvSpPr>
            <p:nvPr userDrawn="1"/>
          </p:nvSpPr>
          <p:spPr bwMode="ltGray">
            <a:xfrm rot="9832527" flipV="1">
              <a:off x="2173" y="1238"/>
              <a:ext cx="393" cy="2300"/>
            </a:xfrm>
            <a:custGeom>
              <a:avLst/>
              <a:gdLst>
                <a:gd name="T0" fmla="*/ 0 w 149"/>
                <a:gd name="T1" fmla="*/ 0 h 704"/>
                <a:gd name="T2" fmla="*/ 1810765 w 149"/>
                <a:gd name="T3" fmla="*/ 29385587 h 704"/>
                <a:gd name="T4" fmla="*/ 4776045 w 149"/>
                <a:gd name="T5" fmla="*/ 67893635 h 704"/>
                <a:gd name="T6" fmla="*/ 8379011 w 149"/>
                <a:gd name="T7" fmla="*/ 115383002 h 704"/>
                <a:gd name="T8" fmla="*/ 12250636 w 149"/>
                <a:gd name="T9" fmla="*/ 178680303 h 704"/>
                <a:gd name="T10" fmla="*/ 17373201 w 149"/>
                <a:gd name="T11" fmla="*/ 255739035 h 704"/>
                <a:gd name="T12" fmla="*/ 21881926 w 149"/>
                <a:gd name="T13" fmla="*/ 338581059 h 704"/>
                <a:gd name="T14" fmla="*/ 26299956 w 149"/>
                <a:gd name="T15" fmla="*/ 435019053 h 704"/>
                <a:gd name="T16" fmla="*/ 29920509 w 149"/>
                <a:gd name="T17" fmla="*/ 545805731 h 704"/>
                <a:gd name="T18" fmla="*/ 33437181 w 149"/>
                <a:gd name="T19" fmla="*/ 662590782 h 704"/>
                <a:gd name="T20" fmla="*/ 35931784 w 149"/>
                <a:gd name="T21" fmla="*/ 796964166 h 704"/>
                <a:gd name="T22" fmla="*/ 37056023 w 149"/>
                <a:gd name="T23" fmla="*/ 946313666 h 704"/>
                <a:gd name="T24" fmla="*/ 37655775 w 149"/>
                <a:gd name="T25" fmla="*/ 1101631069 h 704"/>
                <a:gd name="T26" fmla="*/ 35931784 w 149"/>
                <a:gd name="T27" fmla="*/ 1275862247 h 704"/>
                <a:gd name="T28" fmla="*/ 32539701 w 149"/>
                <a:gd name="T29" fmla="*/ 1459591399 h 704"/>
                <a:gd name="T30" fmla="*/ 27555833 w 149"/>
                <a:gd name="T31" fmla="*/ 1651421687 h 704"/>
                <a:gd name="T32" fmla="*/ 20078196 w 149"/>
                <a:gd name="T33" fmla="*/ 1864628008 h 704"/>
                <a:gd name="T34" fmla="*/ 11683310 w 149"/>
                <a:gd name="T35" fmla="*/ 2105441902 h 704"/>
                <a:gd name="T36" fmla="*/ 6227821 w 149"/>
                <a:gd name="T37" fmla="*/ 2147483646 h 704"/>
                <a:gd name="T38" fmla="*/ 2965225 w 149"/>
                <a:gd name="T39" fmla="*/ 2147483646 h 704"/>
                <a:gd name="T40" fmla="*/ 1810765 w 149"/>
                <a:gd name="T41" fmla="*/ 2147483646 h 704"/>
                <a:gd name="T42" fmla="*/ 1810765 w 149"/>
                <a:gd name="T43" fmla="*/ 2147483646 h 704"/>
                <a:gd name="T44" fmla="*/ 2361184 w 149"/>
                <a:gd name="T45" fmla="*/ 2147483646 h 704"/>
                <a:gd name="T46" fmla="*/ 3621506 w 149"/>
                <a:gd name="T47" fmla="*/ 2147483646 h 704"/>
                <a:gd name="T48" fmla="*/ 4202333 w 149"/>
                <a:gd name="T49" fmla="*/ 2147483646 h 704"/>
                <a:gd name="T50" fmla="*/ 12250636 w 149"/>
                <a:gd name="T51" fmla="*/ 2147483646 h 704"/>
                <a:gd name="T52" fmla="*/ 11683310 w 149"/>
                <a:gd name="T53" fmla="*/ 2147483646 h 704"/>
                <a:gd name="T54" fmla="*/ 10786455 w 149"/>
                <a:gd name="T55" fmla="*/ 2147483646 h 704"/>
                <a:gd name="T56" fmla="*/ 9842313 w 149"/>
                <a:gd name="T57" fmla="*/ 2147483646 h 704"/>
                <a:gd name="T58" fmla="*/ 10447377 w 149"/>
                <a:gd name="T59" fmla="*/ 2147483646 h 704"/>
                <a:gd name="T60" fmla="*/ 12250636 w 149"/>
                <a:gd name="T61" fmla="*/ 2147483646 h 704"/>
                <a:gd name="T62" fmla="*/ 17373201 w 149"/>
                <a:gd name="T63" fmla="*/ 2147483646 h 704"/>
                <a:gd name="T64" fmla="*/ 25745079 w 149"/>
                <a:gd name="T65" fmla="*/ 1864628008 h 704"/>
                <a:gd name="T66" fmla="*/ 38557124 w 149"/>
                <a:gd name="T67" fmla="*/ 1512520132 h 704"/>
                <a:gd name="T68" fmla="*/ 42729070 w 149"/>
                <a:gd name="T69" fmla="*/ 1348752657 h 704"/>
                <a:gd name="T70" fmla="*/ 44570067 w 149"/>
                <a:gd name="T71" fmla="*/ 1135545193 h 704"/>
                <a:gd name="T72" fmla="*/ 43068530 w 149"/>
                <a:gd name="T73" fmla="*/ 888427374 h 704"/>
                <a:gd name="T74" fmla="*/ 39236487 w 149"/>
                <a:gd name="T75" fmla="*/ 647625787 h 704"/>
                <a:gd name="T76" fmla="*/ 32539701 w 149"/>
                <a:gd name="T77" fmla="*/ 410888959 h 704"/>
                <a:gd name="T78" fmla="*/ 24250511 w 149"/>
                <a:gd name="T79" fmla="*/ 212777959 h 704"/>
                <a:gd name="T80" fmla="*/ 13152375 w 149"/>
                <a:gd name="T81" fmla="*/ 67893635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43">
              <a:extLst>
                <a:ext uri="{FF2B5EF4-FFF2-40B4-BE49-F238E27FC236}">
                  <a16:creationId xmlns:a16="http://schemas.microsoft.com/office/drawing/2014/main" id="{4302BB2A-59BE-4890-8705-E52852AEBE88}"/>
                </a:ext>
              </a:extLst>
            </p:cNvPr>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3279" name="Rectangle 47"/>
          <p:cNvSpPr>
            <a:spLocks noGrp="1" noChangeArrowheads="1"/>
          </p:cNvSpPr>
          <p:nvPr>
            <p:ph type="ctrTitle"/>
          </p:nvPr>
        </p:nvSpPr>
        <p:spPr>
          <a:xfrm>
            <a:off x="2455863" y="596900"/>
            <a:ext cx="6192837" cy="3581400"/>
          </a:xfrm>
        </p:spPr>
        <p:txBody>
          <a:bodyPr/>
          <a:lstStyle>
            <a:lvl1pPr>
              <a:defRPr sz="5200" b="1"/>
            </a:lvl1pPr>
          </a:lstStyle>
          <a:p>
            <a:r>
              <a:rPr lang="zh-CN" altLang="en-US"/>
              <a:t>单击此处编辑母版标题样式</a:t>
            </a:r>
          </a:p>
        </p:txBody>
      </p:sp>
      <p:sp>
        <p:nvSpPr>
          <p:cNvPr id="223280"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C0C0C0"/>
                  </a:outerShdw>
                </a:effectLst>
              </a:defRPr>
            </a:lvl1pPr>
          </a:lstStyle>
          <a:p>
            <a:r>
              <a:rPr lang="zh-CN" altLang="en-US"/>
              <a:t>单击此处编辑母版副标题样式</a:t>
            </a:r>
          </a:p>
        </p:txBody>
      </p:sp>
      <p:sp>
        <p:nvSpPr>
          <p:cNvPr id="46" name="Rectangle 44">
            <a:extLst>
              <a:ext uri="{FF2B5EF4-FFF2-40B4-BE49-F238E27FC236}">
                <a16:creationId xmlns:a16="http://schemas.microsoft.com/office/drawing/2014/main" id="{C493C0E4-8CE1-4C8F-B1E9-40C933723120}"/>
              </a:ext>
            </a:extLst>
          </p:cNvPr>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47" name="Rectangle 45">
            <a:extLst>
              <a:ext uri="{FF2B5EF4-FFF2-40B4-BE49-F238E27FC236}">
                <a16:creationId xmlns:a16="http://schemas.microsoft.com/office/drawing/2014/main" id="{70909754-B8EF-4B59-A18F-C122865A5863}"/>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8" name="Rectangle 46">
            <a:extLst>
              <a:ext uri="{FF2B5EF4-FFF2-40B4-BE49-F238E27FC236}">
                <a16:creationId xmlns:a16="http://schemas.microsoft.com/office/drawing/2014/main" id="{4F3350DF-572E-46FC-9C8F-265D97DB2405}"/>
              </a:ext>
            </a:extLst>
          </p:cNvPr>
          <p:cNvSpPr>
            <a:spLocks noGrp="1" noChangeArrowheads="1"/>
          </p:cNvSpPr>
          <p:nvPr>
            <p:ph type="sldNum" sz="quarter" idx="12"/>
          </p:nvPr>
        </p:nvSpPr>
        <p:spPr/>
        <p:txBody>
          <a:bodyPr/>
          <a:lstStyle>
            <a:lvl1pPr>
              <a:defRPr/>
            </a:lvl1pPr>
          </a:lstStyle>
          <a:p>
            <a:pPr>
              <a:defRPr/>
            </a:pPr>
            <a:fld id="{C288A41D-E2D2-4E82-9CC5-0D6654522FAB}" type="slidenum">
              <a:rPr lang="en-US" altLang="zh-CN"/>
              <a:pPr>
                <a:defRPr/>
              </a:pPr>
              <a:t>‹#›</a:t>
            </a:fld>
            <a:endParaRPr lang="en-US" altLang="zh-CN"/>
          </a:p>
        </p:txBody>
      </p:sp>
    </p:spTree>
    <p:extLst>
      <p:ext uri="{BB962C8B-B14F-4D97-AF65-F5344CB8AC3E}">
        <p14:creationId xmlns:p14="http://schemas.microsoft.com/office/powerpoint/2010/main" val="159916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a:extLst>
              <a:ext uri="{FF2B5EF4-FFF2-40B4-BE49-F238E27FC236}">
                <a16:creationId xmlns:a16="http://schemas.microsoft.com/office/drawing/2014/main" id="{F7589AEA-DF40-47AD-8D6B-28A29C80BB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5A0862E6-9C82-4D07-A532-8768CE97C0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337DB71E-5C97-4B43-9EB5-FA511FEBCCBB}"/>
              </a:ext>
            </a:extLst>
          </p:cNvPr>
          <p:cNvSpPr>
            <a:spLocks noGrp="1" noChangeArrowheads="1"/>
          </p:cNvSpPr>
          <p:nvPr>
            <p:ph type="sldNum" sz="quarter" idx="12"/>
          </p:nvPr>
        </p:nvSpPr>
        <p:spPr>
          <a:ln/>
        </p:spPr>
        <p:txBody>
          <a:bodyPr/>
          <a:lstStyle>
            <a:lvl1pPr>
              <a:defRPr/>
            </a:lvl1pPr>
          </a:lstStyle>
          <a:p>
            <a:pPr>
              <a:defRPr/>
            </a:pPr>
            <a:fld id="{85CC8DDE-970C-43E6-BFF5-77BDCCC25EB3}" type="slidenum">
              <a:rPr lang="en-US" altLang="zh-CN"/>
              <a:pPr>
                <a:defRPr/>
              </a:pPr>
              <a:t>‹#›</a:t>
            </a:fld>
            <a:endParaRPr lang="en-US" altLang="zh-CN"/>
          </a:p>
        </p:txBody>
      </p:sp>
    </p:spTree>
    <p:extLst>
      <p:ext uri="{BB962C8B-B14F-4D97-AF65-F5344CB8AC3E}">
        <p14:creationId xmlns:p14="http://schemas.microsoft.com/office/powerpoint/2010/main" val="2687256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a:extLst>
              <a:ext uri="{FF2B5EF4-FFF2-40B4-BE49-F238E27FC236}">
                <a16:creationId xmlns:a16="http://schemas.microsoft.com/office/drawing/2014/main" id="{BA584084-B88A-4F0E-ACF6-37DF1BFD44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F2C71D61-97DC-42C4-89E1-3C15B5F99C2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6DB71D77-833B-4A39-8182-917D06AECFA0}"/>
              </a:ext>
            </a:extLst>
          </p:cNvPr>
          <p:cNvSpPr>
            <a:spLocks noGrp="1" noChangeArrowheads="1"/>
          </p:cNvSpPr>
          <p:nvPr>
            <p:ph type="sldNum" sz="quarter" idx="12"/>
          </p:nvPr>
        </p:nvSpPr>
        <p:spPr>
          <a:ln/>
        </p:spPr>
        <p:txBody>
          <a:bodyPr/>
          <a:lstStyle>
            <a:lvl1pPr>
              <a:defRPr/>
            </a:lvl1pPr>
          </a:lstStyle>
          <a:p>
            <a:pPr>
              <a:defRPr/>
            </a:pPr>
            <a:fld id="{FF4B3F73-CF91-43F9-BA8C-38E416FD5DEA}" type="slidenum">
              <a:rPr lang="en-US" altLang="zh-CN"/>
              <a:pPr>
                <a:defRPr/>
              </a:pPr>
              <a:t>‹#›</a:t>
            </a:fld>
            <a:endParaRPr lang="en-US" altLang="zh-CN"/>
          </a:p>
        </p:txBody>
      </p:sp>
    </p:spTree>
    <p:extLst>
      <p:ext uri="{BB962C8B-B14F-4D97-AF65-F5344CB8AC3E}">
        <p14:creationId xmlns:p14="http://schemas.microsoft.com/office/powerpoint/2010/main" val="1013838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7">
            <a:extLst>
              <a:ext uri="{FF2B5EF4-FFF2-40B4-BE49-F238E27FC236}">
                <a16:creationId xmlns:a16="http://schemas.microsoft.com/office/drawing/2014/main" id="{51148FBE-4BBB-4976-A1B2-F59A097BC0B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8">
            <a:extLst>
              <a:ext uri="{FF2B5EF4-FFF2-40B4-BE49-F238E27FC236}">
                <a16:creationId xmlns:a16="http://schemas.microsoft.com/office/drawing/2014/main" id="{1DA25F12-2ABD-4AE9-928B-D279F50386A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9">
            <a:extLst>
              <a:ext uri="{FF2B5EF4-FFF2-40B4-BE49-F238E27FC236}">
                <a16:creationId xmlns:a16="http://schemas.microsoft.com/office/drawing/2014/main" id="{567596BE-4EC7-4B66-A472-783A26998B63}"/>
              </a:ext>
            </a:extLst>
          </p:cNvPr>
          <p:cNvSpPr>
            <a:spLocks noGrp="1" noChangeArrowheads="1"/>
          </p:cNvSpPr>
          <p:nvPr>
            <p:ph type="sldNum" sz="quarter" idx="12"/>
          </p:nvPr>
        </p:nvSpPr>
        <p:spPr>
          <a:ln/>
        </p:spPr>
        <p:txBody>
          <a:bodyPr/>
          <a:lstStyle>
            <a:lvl1pPr>
              <a:defRPr/>
            </a:lvl1pPr>
          </a:lstStyle>
          <a:p>
            <a:pPr>
              <a:defRPr/>
            </a:pPr>
            <a:fld id="{56264915-5E18-4ED2-9B2A-CAA0119A95D7}" type="slidenum">
              <a:rPr lang="en-US" altLang="zh-CN"/>
              <a:pPr>
                <a:defRPr/>
              </a:pPr>
              <a:t>‹#›</a:t>
            </a:fld>
            <a:endParaRPr lang="en-US" altLang="zh-CN"/>
          </a:p>
        </p:txBody>
      </p:sp>
    </p:spTree>
    <p:extLst>
      <p:ext uri="{BB962C8B-B14F-4D97-AF65-F5344CB8AC3E}">
        <p14:creationId xmlns:p14="http://schemas.microsoft.com/office/powerpoint/2010/main" val="27969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42913" y="103188"/>
            <a:ext cx="8243887" cy="131445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03663"/>
            <a:ext cx="40386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03663"/>
            <a:ext cx="40386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7">
            <a:extLst>
              <a:ext uri="{FF2B5EF4-FFF2-40B4-BE49-F238E27FC236}">
                <a16:creationId xmlns:a16="http://schemas.microsoft.com/office/drawing/2014/main" id="{34DC424C-AFC4-4E86-948C-272DE742149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48">
            <a:extLst>
              <a:ext uri="{FF2B5EF4-FFF2-40B4-BE49-F238E27FC236}">
                <a16:creationId xmlns:a16="http://schemas.microsoft.com/office/drawing/2014/main" id="{CFA43E1A-74FA-4024-8FDB-44BEE8E278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49">
            <a:extLst>
              <a:ext uri="{FF2B5EF4-FFF2-40B4-BE49-F238E27FC236}">
                <a16:creationId xmlns:a16="http://schemas.microsoft.com/office/drawing/2014/main" id="{F8B152C9-7EBA-41B8-BD6A-AFFBF084C268}"/>
              </a:ext>
            </a:extLst>
          </p:cNvPr>
          <p:cNvSpPr>
            <a:spLocks noGrp="1" noChangeArrowheads="1"/>
          </p:cNvSpPr>
          <p:nvPr>
            <p:ph type="sldNum" sz="quarter" idx="12"/>
          </p:nvPr>
        </p:nvSpPr>
        <p:spPr>
          <a:ln/>
        </p:spPr>
        <p:txBody>
          <a:bodyPr/>
          <a:lstStyle>
            <a:lvl1pPr>
              <a:defRPr/>
            </a:lvl1pPr>
          </a:lstStyle>
          <a:p>
            <a:pPr>
              <a:defRPr/>
            </a:pPr>
            <a:fld id="{A08B795E-098F-44E4-9FDC-1B2F6D480321}" type="slidenum">
              <a:rPr lang="en-US" altLang="zh-CN"/>
              <a:pPr>
                <a:defRPr/>
              </a:pPr>
              <a:t>‹#›</a:t>
            </a:fld>
            <a:endParaRPr lang="en-US" altLang="zh-CN"/>
          </a:p>
        </p:txBody>
      </p:sp>
    </p:spTree>
    <p:extLst>
      <p:ext uri="{BB962C8B-B14F-4D97-AF65-F5344CB8AC3E}">
        <p14:creationId xmlns:p14="http://schemas.microsoft.com/office/powerpoint/2010/main" val="890924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03663"/>
            <a:ext cx="40386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7">
            <a:extLst>
              <a:ext uri="{FF2B5EF4-FFF2-40B4-BE49-F238E27FC236}">
                <a16:creationId xmlns:a16="http://schemas.microsoft.com/office/drawing/2014/main" id="{6DAB24FF-4CE6-4A09-9EEA-8D17E72361C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48">
            <a:extLst>
              <a:ext uri="{FF2B5EF4-FFF2-40B4-BE49-F238E27FC236}">
                <a16:creationId xmlns:a16="http://schemas.microsoft.com/office/drawing/2014/main" id="{9714FB62-D9A4-4813-9D6B-956E5B2EFA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49">
            <a:extLst>
              <a:ext uri="{FF2B5EF4-FFF2-40B4-BE49-F238E27FC236}">
                <a16:creationId xmlns:a16="http://schemas.microsoft.com/office/drawing/2014/main" id="{5F354EB0-0E85-47BF-B5FD-2162DB31654A}"/>
              </a:ext>
            </a:extLst>
          </p:cNvPr>
          <p:cNvSpPr>
            <a:spLocks noGrp="1" noChangeArrowheads="1"/>
          </p:cNvSpPr>
          <p:nvPr>
            <p:ph type="sldNum" sz="quarter" idx="12"/>
          </p:nvPr>
        </p:nvSpPr>
        <p:spPr>
          <a:ln/>
        </p:spPr>
        <p:txBody>
          <a:bodyPr/>
          <a:lstStyle>
            <a:lvl1pPr>
              <a:defRPr/>
            </a:lvl1pPr>
          </a:lstStyle>
          <a:p>
            <a:pPr>
              <a:defRPr/>
            </a:pPr>
            <a:fld id="{41901A54-E3BC-4C81-B5E9-BB40CC19B7CE}" type="slidenum">
              <a:rPr lang="en-US" altLang="zh-CN"/>
              <a:pPr>
                <a:defRPr/>
              </a:pPr>
              <a:t>‹#›</a:t>
            </a:fld>
            <a:endParaRPr lang="en-US" altLang="zh-CN"/>
          </a:p>
        </p:txBody>
      </p:sp>
    </p:spTree>
    <p:extLst>
      <p:ext uri="{BB962C8B-B14F-4D97-AF65-F5344CB8AC3E}">
        <p14:creationId xmlns:p14="http://schemas.microsoft.com/office/powerpoint/2010/main" val="1033805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0"/>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11470" indent="0" algn="ctr">
              <a:buNone/>
              <a:defRPr>
                <a:solidFill>
                  <a:schemeClr val="tx1">
                    <a:tint val="75000"/>
                  </a:schemeClr>
                </a:solidFill>
              </a:defRPr>
            </a:lvl2pPr>
            <a:lvl3pPr marL="822940" indent="0" algn="ctr">
              <a:buNone/>
              <a:defRPr>
                <a:solidFill>
                  <a:schemeClr val="tx1">
                    <a:tint val="75000"/>
                  </a:schemeClr>
                </a:solidFill>
              </a:defRPr>
            </a:lvl3pPr>
            <a:lvl4pPr marL="1234409" indent="0" algn="ctr">
              <a:buNone/>
              <a:defRPr>
                <a:solidFill>
                  <a:schemeClr val="tx1">
                    <a:tint val="75000"/>
                  </a:schemeClr>
                </a:solidFill>
              </a:defRPr>
            </a:lvl4pPr>
            <a:lvl5pPr marL="1645879" indent="0" algn="ctr">
              <a:buNone/>
              <a:defRPr>
                <a:solidFill>
                  <a:schemeClr val="tx1">
                    <a:tint val="75000"/>
                  </a:schemeClr>
                </a:solidFill>
              </a:defRPr>
            </a:lvl5pPr>
            <a:lvl6pPr marL="2057348" indent="0" algn="ctr">
              <a:buNone/>
              <a:defRPr>
                <a:solidFill>
                  <a:schemeClr val="tx1">
                    <a:tint val="75000"/>
                  </a:schemeClr>
                </a:solidFill>
              </a:defRPr>
            </a:lvl6pPr>
            <a:lvl7pPr marL="2468819" indent="0" algn="ctr">
              <a:buNone/>
              <a:defRPr>
                <a:solidFill>
                  <a:schemeClr val="tx1">
                    <a:tint val="75000"/>
                  </a:schemeClr>
                </a:solidFill>
              </a:defRPr>
            </a:lvl7pPr>
            <a:lvl8pPr marL="2880288" indent="0" algn="ctr">
              <a:buNone/>
              <a:defRPr>
                <a:solidFill>
                  <a:schemeClr val="tx1">
                    <a:tint val="75000"/>
                  </a:schemeClr>
                </a:solidFill>
              </a:defRPr>
            </a:lvl8pPr>
            <a:lvl9pPr marL="3291758"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1ACECBC3-D276-460E-9D1B-A0218BDF592A}"/>
              </a:ext>
            </a:extLst>
          </p:cNvPr>
          <p:cNvSpPr>
            <a:spLocks noGrp="1"/>
          </p:cNvSpPr>
          <p:nvPr>
            <p:ph type="dt" sz="half" idx="10"/>
          </p:nvPr>
        </p:nvSpPr>
        <p:spPr/>
        <p:txBody>
          <a:bodyPr/>
          <a:lstStyle>
            <a:lvl1pPr>
              <a:defRPr/>
            </a:lvl1pPr>
          </a:lstStyle>
          <a:p>
            <a:pPr>
              <a:defRPr/>
            </a:pPr>
            <a:fld id="{86057889-D411-4D3E-9647-22E8856562AA}" type="datetimeFigureOut">
              <a:rPr lang="zh-CN" altLang="en-US"/>
              <a:pPr>
                <a:defRPr/>
              </a:pPr>
              <a:t>2019/10/30</a:t>
            </a:fld>
            <a:endParaRPr lang="zh-CN" altLang="en-US"/>
          </a:p>
        </p:txBody>
      </p:sp>
      <p:sp>
        <p:nvSpPr>
          <p:cNvPr id="5" name="页脚占位符 4">
            <a:extLst>
              <a:ext uri="{FF2B5EF4-FFF2-40B4-BE49-F238E27FC236}">
                <a16:creationId xmlns:a16="http://schemas.microsoft.com/office/drawing/2014/main" id="{6B32A18A-4638-4E90-9B53-E83274D9636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A05D2F-4590-46FE-9243-24AAEEEA98E2}"/>
              </a:ext>
            </a:extLst>
          </p:cNvPr>
          <p:cNvSpPr>
            <a:spLocks noGrp="1"/>
          </p:cNvSpPr>
          <p:nvPr>
            <p:ph type="sldNum" sz="quarter" idx="12"/>
          </p:nvPr>
        </p:nvSpPr>
        <p:spPr/>
        <p:txBody>
          <a:bodyPr/>
          <a:lstStyle>
            <a:lvl1pPr>
              <a:defRPr/>
            </a:lvl1pPr>
          </a:lstStyle>
          <a:p>
            <a:pPr>
              <a:defRPr/>
            </a:pPr>
            <a:fld id="{F0D3CF79-2ABE-48EE-9FF9-5FCE779EF162}" type="slidenum">
              <a:rPr lang="zh-CN" altLang="en-US"/>
              <a:pPr>
                <a:defRPr/>
              </a:pPr>
              <a:t>‹#›</a:t>
            </a:fld>
            <a:endParaRPr lang="zh-CN" altLang="en-US"/>
          </a:p>
        </p:txBody>
      </p:sp>
    </p:spTree>
    <p:extLst>
      <p:ext uri="{BB962C8B-B14F-4D97-AF65-F5344CB8AC3E}">
        <p14:creationId xmlns:p14="http://schemas.microsoft.com/office/powerpoint/2010/main" val="3638063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C03614F-ADFD-4F26-9E38-57C735BE24E7}"/>
              </a:ext>
            </a:extLst>
          </p:cNvPr>
          <p:cNvSpPr>
            <a:spLocks noGrp="1"/>
          </p:cNvSpPr>
          <p:nvPr>
            <p:ph type="dt" sz="half" idx="10"/>
          </p:nvPr>
        </p:nvSpPr>
        <p:spPr/>
        <p:txBody>
          <a:bodyPr/>
          <a:lstStyle>
            <a:lvl1pPr>
              <a:defRPr/>
            </a:lvl1pPr>
          </a:lstStyle>
          <a:p>
            <a:pPr>
              <a:defRPr/>
            </a:pPr>
            <a:fld id="{4348CFF4-53BE-4279-BDBD-53DB348986A9}" type="datetimeFigureOut">
              <a:rPr lang="zh-CN" altLang="en-US"/>
              <a:pPr>
                <a:defRPr/>
              </a:pPr>
              <a:t>2019/10/30</a:t>
            </a:fld>
            <a:endParaRPr lang="zh-CN" altLang="en-US"/>
          </a:p>
        </p:txBody>
      </p:sp>
      <p:sp>
        <p:nvSpPr>
          <p:cNvPr id="5" name="页脚占位符 4">
            <a:extLst>
              <a:ext uri="{FF2B5EF4-FFF2-40B4-BE49-F238E27FC236}">
                <a16:creationId xmlns:a16="http://schemas.microsoft.com/office/drawing/2014/main" id="{F58F970E-C0BF-40A6-B4E6-04E6CF9A4F92}"/>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B051CFD-C6CF-490F-85B1-A2BE15FDDD2B}"/>
              </a:ext>
            </a:extLst>
          </p:cNvPr>
          <p:cNvSpPr>
            <a:spLocks noGrp="1"/>
          </p:cNvSpPr>
          <p:nvPr>
            <p:ph type="sldNum" sz="quarter" idx="12"/>
          </p:nvPr>
        </p:nvSpPr>
        <p:spPr/>
        <p:txBody>
          <a:bodyPr/>
          <a:lstStyle>
            <a:lvl1pPr>
              <a:defRPr/>
            </a:lvl1pPr>
          </a:lstStyle>
          <a:p>
            <a:pPr>
              <a:defRPr/>
            </a:pPr>
            <a:fld id="{C1B338E9-EF8B-4B68-9668-A8D0256B9EB9}" type="slidenum">
              <a:rPr lang="zh-CN" altLang="en-US"/>
              <a:pPr>
                <a:defRPr/>
              </a:pPr>
              <a:t>‹#›</a:t>
            </a:fld>
            <a:endParaRPr lang="zh-CN" altLang="en-US"/>
          </a:p>
        </p:txBody>
      </p:sp>
    </p:spTree>
    <p:extLst>
      <p:ext uri="{BB962C8B-B14F-4D97-AF65-F5344CB8AC3E}">
        <p14:creationId xmlns:p14="http://schemas.microsoft.com/office/powerpoint/2010/main" val="2425810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6"/>
          </a:xfrm>
        </p:spPr>
        <p:txBody>
          <a:bodyPr anchor="t"/>
          <a:lstStyle>
            <a:lvl1pPr algn="l">
              <a:defRPr sz="36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800">
                <a:solidFill>
                  <a:schemeClr val="tx1">
                    <a:tint val="75000"/>
                  </a:schemeClr>
                </a:solidFill>
              </a:defRPr>
            </a:lvl1pPr>
            <a:lvl2pPr marL="411470" indent="0">
              <a:buNone/>
              <a:defRPr sz="1620">
                <a:solidFill>
                  <a:schemeClr val="tx1">
                    <a:tint val="75000"/>
                  </a:schemeClr>
                </a:solidFill>
              </a:defRPr>
            </a:lvl2pPr>
            <a:lvl3pPr marL="822940" indent="0">
              <a:buNone/>
              <a:defRPr sz="1440">
                <a:solidFill>
                  <a:schemeClr val="tx1">
                    <a:tint val="75000"/>
                  </a:schemeClr>
                </a:solidFill>
              </a:defRPr>
            </a:lvl3pPr>
            <a:lvl4pPr marL="1234409" indent="0">
              <a:buNone/>
              <a:defRPr sz="1260">
                <a:solidFill>
                  <a:schemeClr val="tx1">
                    <a:tint val="75000"/>
                  </a:schemeClr>
                </a:solidFill>
              </a:defRPr>
            </a:lvl4pPr>
            <a:lvl5pPr marL="1645879" indent="0">
              <a:buNone/>
              <a:defRPr sz="1260">
                <a:solidFill>
                  <a:schemeClr val="tx1">
                    <a:tint val="75000"/>
                  </a:schemeClr>
                </a:solidFill>
              </a:defRPr>
            </a:lvl5pPr>
            <a:lvl6pPr marL="2057348" indent="0">
              <a:buNone/>
              <a:defRPr sz="1260">
                <a:solidFill>
                  <a:schemeClr val="tx1">
                    <a:tint val="75000"/>
                  </a:schemeClr>
                </a:solidFill>
              </a:defRPr>
            </a:lvl6pPr>
            <a:lvl7pPr marL="2468819" indent="0">
              <a:buNone/>
              <a:defRPr sz="1260">
                <a:solidFill>
                  <a:schemeClr val="tx1">
                    <a:tint val="75000"/>
                  </a:schemeClr>
                </a:solidFill>
              </a:defRPr>
            </a:lvl7pPr>
            <a:lvl8pPr marL="2880288" indent="0">
              <a:buNone/>
              <a:defRPr sz="1260">
                <a:solidFill>
                  <a:schemeClr val="tx1">
                    <a:tint val="75000"/>
                  </a:schemeClr>
                </a:solidFill>
              </a:defRPr>
            </a:lvl8pPr>
            <a:lvl9pPr marL="3291758" indent="0">
              <a:buNone/>
              <a:defRPr sz="126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38D504B-7966-4B61-A8BE-EE46A3770750}"/>
              </a:ext>
            </a:extLst>
          </p:cNvPr>
          <p:cNvSpPr>
            <a:spLocks noGrp="1"/>
          </p:cNvSpPr>
          <p:nvPr>
            <p:ph type="dt" sz="half" idx="10"/>
          </p:nvPr>
        </p:nvSpPr>
        <p:spPr/>
        <p:txBody>
          <a:bodyPr/>
          <a:lstStyle>
            <a:lvl1pPr>
              <a:defRPr/>
            </a:lvl1pPr>
          </a:lstStyle>
          <a:p>
            <a:pPr>
              <a:defRPr/>
            </a:pPr>
            <a:fld id="{28F505B1-2F78-4BDF-B450-5E2DBB3582BD}" type="datetimeFigureOut">
              <a:rPr lang="zh-CN" altLang="en-US"/>
              <a:pPr>
                <a:defRPr/>
              </a:pPr>
              <a:t>2019/10/30</a:t>
            </a:fld>
            <a:endParaRPr lang="zh-CN" altLang="en-US"/>
          </a:p>
        </p:txBody>
      </p:sp>
      <p:sp>
        <p:nvSpPr>
          <p:cNvPr id="5" name="页脚占位符 4">
            <a:extLst>
              <a:ext uri="{FF2B5EF4-FFF2-40B4-BE49-F238E27FC236}">
                <a16:creationId xmlns:a16="http://schemas.microsoft.com/office/drawing/2014/main" id="{554AEA05-C42C-494F-8A65-5E6471EFF3B2}"/>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887EA95-7C03-4569-9F87-12A91D76FA98}"/>
              </a:ext>
            </a:extLst>
          </p:cNvPr>
          <p:cNvSpPr>
            <a:spLocks noGrp="1"/>
          </p:cNvSpPr>
          <p:nvPr>
            <p:ph type="sldNum" sz="quarter" idx="12"/>
          </p:nvPr>
        </p:nvSpPr>
        <p:spPr/>
        <p:txBody>
          <a:bodyPr/>
          <a:lstStyle>
            <a:lvl1pPr>
              <a:defRPr/>
            </a:lvl1pPr>
          </a:lstStyle>
          <a:p>
            <a:pPr>
              <a:defRPr/>
            </a:pPr>
            <a:fld id="{EE3046AC-2A2E-40EF-B9DB-295654C560CB}" type="slidenum">
              <a:rPr lang="zh-CN" altLang="en-US"/>
              <a:pPr>
                <a:defRPr/>
              </a:pPr>
              <a:t>‹#›</a:t>
            </a:fld>
            <a:endParaRPr lang="zh-CN" altLang="en-US"/>
          </a:p>
        </p:txBody>
      </p:sp>
    </p:spTree>
    <p:extLst>
      <p:ext uri="{BB962C8B-B14F-4D97-AF65-F5344CB8AC3E}">
        <p14:creationId xmlns:p14="http://schemas.microsoft.com/office/powerpoint/2010/main" val="42291535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900"/>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900"/>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ED96DD1-57E7-431B-9C6B-35D7F1BAE62F}"/>
              </a:ext>
            </a:extLst>
          </p:cNvPr>
          <p:cNvSpPr>
            <a:spLocks noGrp="1"/>
          </p:cNvSpPr>
          <p:nvPr>
            <p:ph type="dt" sz="half" idx="10"/>
          </p:nvPr>
        </p:nvSpPr>
        <p:spPr/>
        <p:txBody>
          <a:bodyPr/>
          <a:lstStyle>
            <a:lvl1pPr>
              <a:defRPr/>
            </a:lvl1pPr>
          </a:lstStyle>
          <a:p>
            <a:pPr>
              <a:defRPr/>
            </a:pPr>
            <a:fld id="{D0118298-1775-4932-80E1-068FBFA6B713}" type="datetimeFigureOut">
              <a:rPr lang="zh-CN" altLang="en-US"/>
              <a:pPr>
                <a:defRPr/>
              </a:pPr>
              <a:t>2019/10/30</a:t>
            </a:fld>
            <a:endParaRPr lang="zh-CN" altLang="en-US"/>
          </a:p>
        </p:txBody>
      </p:sp>
      <p:sp>
        <p:nvSpPr>
          <p:cNvPr id="6" name="页脚占位符 4">
            <a:extLst>
              <a:ext uri="{FF2B5EF4-FFF2-40B4-BE49-F238E27FC236}">
                <a16:creationId xmlns:a16="http://schemas.microsoft.com/office/drawing/2014/main" id="{E4FD3A7F-A725-4DF5-9D00-4F6FB0120E6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98A20752-193F-47B1-A195-2B742D445BF5}"/>
              </a:ext>
            </a:extLst>
          </p:cNvPr>
          <p:cNvSpPr>
            <a:spLocks noGrp="1"/>
          </p:cNvSpPr>
          <p:nvPr>
            <p:ph type="sldNum" sz="quarter" idx="12"/>
          </p:nvPr>
        </p:nvSpPr>
        <p:spPr/>
        <p:txBody>
          <a:bodyPr/>
          <a:lstStyle>
            <a:lvl1pPr>
              <a:defRPr/>
            </a:lvl1pPr>
          </a:lstStyle>
          <a:p>
            <a:pPr>
              <a:defRPr/>
            </a:pPr>
            <a:fld id="{3B6812A3-DC38-4C79-8C75-25AB328722B2}" type="slidenum">
              <a:rPr lang="zh-CN" altLang="en-US"/>
              <a:pPr>
                <a:defRPr/>
              </a:pPr>
              <a:t>‹#›</a:t>
            </a:fld>
            <a:endParaRPr lang="zh-CN" altLang="en-US"/>
          </a:p>
        </p:txBody>
      </p:sp>
    </p:spTree>
    <p:extLst>
      <p:ext uri="{BB962C8B-B14F-4D97-AF65-F5344CB8AC3E}">
        <p14:creationId xmlns:p14="http://schemas.microsoft.com/office/powerpoint/2010/main" val="1533133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4"/>
            <a:ext cx="4040188" cy="639762"/>
          </a:xfrm>
        </p:spPr>
        <p:txBody>
          <a:bodyPr anchor="b"/>
          <a:lstStyle>
            <a:lvl1pPr marL="0" indent="0">
              <a:buNone/>
              <a:defRPr sz="2160" b="1"/>
            </a:lvl1pPr>
            <a:lvl2pPr marL="411470" indent="0">
              <a:buNone/>
              <a:defRPr sz="1800" b="1"/>
            </a:lvl2pPr>
            <a:lvl3pPr marL="822940" indent="0">
              <a:buNone/>
              <a:defRPr sz="1620" b="1"/>
            </a:lvl3pPr>
            <a:lvl4pPr marL="1234409" indent="0">
              <a:buNone/>
              <a:defRPr sz="1440" b="1"/>
            </a:lvl4pPr>
            <a:lvl5pPr marL="1645879" indent="0">
              <a:buNone/>
              <a:defRPr sz="1440" b="1"/>
            </a:lvl5pPr>
            <a:lvl6pPr marL="2057348" indent="0">
              <a:buNone/>
              <a:defRPr sz="1440" b="1"/>
            </a:lvl6pPr>
            <a:lvl7pPr marL="2468819" indent="0">
              <a:buNone/>
              <a:defRPr sz="1440" b="1"/>
            </a:lvl7pPr>
            <a:lvl8pPr marL="2880288" indent="0">
              <a:buNone/>
              <a:defRPr sz="1440" b="1"/>
            </a:lvl8pPr>
            <a:lvl9pPr marL="3291758" indent="0">
              <a:buNone/>
              <a:defRPr sz="144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535114"/>
            <a:ext cx="4041775" cy="639762"/>
          </a:xfrm>
        </p:spPr>
        <p:txBody>
          <a:bodyPr anchor="b"/>
          <a:lstStyle>
            <a:lvl1pPr marL="0" indent="0">
              <a:buNone/>
              <a:defRPr sz="2160" b="1"/>
            </a:lvl1pPr>
            <a:lvl2pPr marL="411470" indent="0">
              <a:buNone/>
              <a:defRPr sz="1800" b="1"/>
            </a:lvl2pPr>
            <a:lvl3pPr marL="822940" indent="0">
              <a:buNone/>
              <a:defRPr sz="1620" b="1"/>
            </a:lvl3pPr>
            <a:lvl4pPr marL="1234409" indent="0">
              <a:buNone/>
              <a:defRPr sz="1440" b="1"/>
            </a:lvl4pPr>
            <a:lvl5pPr marL="1645879" indent="0">
              <a:buNone/>
              <a:defRPr sz="1440" b="1"/>
            </a:lvl5pPr>
            <a:lvl6pPr marL="2057348" indent="0">
              <a:buNone/>
              <a:defRPr sz="1440" b="1"/>
            </a:lvl6pPr>
            <a:lvl7pPr marL="2468819" indent="0">
              <a:buNone/>
              <a:defRPr sz="1440" b="1"/>
            </a:lvl7pPr>
            <a:lvl8pPr marL="2880288" indent="0">
              <a:buNone/>
              <a:defRPr sz="1440" b="1"/>
            </a:lvl8pPr>
            <a:lvl9pPr marL="3291758" indent="0">
              <a:buNone/>
              <a:defRPr sz="1440" b="1"/>
            </a:lvl9pPr>
          </a:lstStyle>
          <a:p>
            <a:pPr lvl="0"/>
            <a:r>
              <a:rPr lang="zh-CN" altLang="en-US"/>
              <a:t>单击此处编辑母版文本样式</a:t>
            </a:r>
          </a:p>
        </p:txBody>
      </p:sp>
      <p:sp>
        <p:nvSpPr>
          <p:cNvPr id="6" name="内容占位符 5"/>
          <p:cNvSpPr>
            <a:spLocks noGrp="1"/>
          </p:cNvSpPr>
          <p:nvPr>
            <p:ph sz="quarter" idx="4"/>
          </p:nvPr>
        </p:nvSpPr>
        <p:spPr>
          <a:xfrm>
            <a:off x="4645028" y="2174875"/>
            <a:ext cx="4041775"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EA5E3ED-A78E-44B5-A4DC-5CAD9DC6E059}"/>
              </a:ext>
            </a:extLst>
          </p:cNvPr>
          <p:cNvSpPr>
            <a:spLocks noGrp="1"/>
          </p:cNvSpPr>
          <p:nvPr>
            <p:ph type="dt" sz="half" idx="10"/>
          </p:nvPr>
        </p:nvSpPr>
        <p:spPr/>
        <p:txBody>
          <a:bodyPr/>
          <a:lstStyle>
            <a:lvl1pPr>
              <a:defRPr/>
            </a:lvl1pPr>
          </a:lstStyle>
          <a:p>
            <a:pPr>
              <a:defRPr/>
            </a:pPr>
            <a:fld id="{C2386578-A2D5-427A-8B12-6C221E24A35E}" type="datetimeFigureOut">
              <a:rPr lang="zh-CN" altLang="en-US"/>
              <a:pPr>
                <a:defRPr/>
              </a:pPr>
              <a:t>2019/10/30</a:t>
            </a:fld>
            <a:endParaRPr lang="zh-CN" altLang="en-US"/>
          </a:p>
        </p:txBody>
      </p:sp>
      <p:sp>
        <p:nvSpPr>
          <p:cNvPr id="8" name="页脚占位符 4">
            <a:extLst>
              <a:ext uri="{FF2B5EF4-FFF2-40B4-BE49-F238E27FC236}">
                <a16:creationId xmlns:a16="http://schemas.microsoft.com/office/drawing/2014/main" id="{9194B4B5-D5B3-4B40-A67D-FB19B0B637CF}"/>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CAF200F-8312-4963-BA91-C8A435EC29F9}"/>
              </a:ext>
            </a:extLst>
          </p:cNvPr>
          <p:cNvSpPr>
            <a:spLocks noGrp="1"/>
          </p:cNvSpPr>
          <p:nvPr>
            <p:ph type="sldNum" sz="quarter" idx="12"/>
          </p:nvPr>
        </p:nvSpPr>
        <p:spPr/>
        <p:txBody>
          <a:bodyPr/>
          <a:lstStyle>
            <a:lvl1pPr>
              <a:defRPr/>
            </a:lvl1pPr>
          </a:lstStyle>
          <a:p>
            <a:pPr>
              <a:defRPr/>
            </a:pPr>
            <a:fld id="{EE5E2C3B-2AD7-4DAF-BD9C-9F229470A5F0}" type="slidenum">
              <a:rPr lang="zh-CN" altLang="en-US"/>
              <a:pPr>
                <a:defRPr/>
              </a:pPr>
              <a:t>‹#›</a:t>
            </a:fld>
            <a:endParaRPr lang="zh-CN" altLang="en-US"/>
          </a:p>
        </p:txBody>
      </p:sp>
    </p:spTree>
    <p:extLst>
      <p:ext uri="{BB962C8B-B14F-4D97-AF65-F5344CB8AC3E}">
        <p14:creationId xmlns:p14="http://schemas.microsoft.com/office/powerpoint/2010/main" val="3384470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a:extLst>
              <a:ext uri="{FF2B5EF4-FFF2-40B4-BE49-F238E27FC236}">
                <a16:creationId xmlns:a16="http://schemas.microsoft.com/office/drawing/2014/main" id="{8AD92496-2DA3-419F-928E-11679CE84FC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7754674C-EFB0-4904-AF69-A81DEB61A5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E2032C0B-5751-4773-A9D3-F0F14D702B11}"/>
              </a:ext>
            </a:extLst>
          </p:cNvPr>
          <p:cNvSpPr>
            <a:spLocks noGrp="1" noChangeArrowheads="1"/>
          </p:cNvSpPr>
          <p:nvPr>
            <p:ph type="sldNum" sz="quarter" idx="12"/>
          </p:nvPr>
        </p:nvSpPr>
        <p:spPr>
          <a:ln/>
        </p:spPr>
        <p:txBody>
          <a:bodyPr/>
          <a:lstStyle>
            <a:lvl1pPr>
              <a:defRPr/>
            </a:lvl1pPr>
          </a:lstStyle>
          <a:p>
            <a:pPr>
              <a:defRPr/>
            </a:pPr>
            <a:fld id="{E18E762C-0BC9-4C8E-8223-708FFD826624}" type="slidenum">
              <a:rPr lang="en-US" altLang="zh-CN"/>
              <a:pPr>
                <a:defRPr/>
              </a:pPr>
              <a:t>‹#›</a:t>
            </a:fld>
            <a:endParaRPr lang="en-US" altLang="zh-CN"/>
          </a:p>
        </p:txBody>
      </p:sp>
    </p:spTree>
    <p:extLst>
      <p:ext uri="{BB962C8B-B14F-4D97-AF65-F5344CB8AC3E}">
        <p14:creationId xmlns:p14="http://schemas.microsoft.com/office/powerpoint/2010/main" val="3402302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1490FC3-0FDC-4AE7-98F1-65ED500A83B0}"/>
              </a:ext>
            </a:extLst>
          </p:cNvPr>
          <p:cNvSpPr>
            <a:spLocks noGrp="1"/>
          </p:cNvSpPr>
          <p:nvPr>
            <p:ph type="dt" sz="half" idx="10"/>
          </p:nvPr>
        </p:nvSpPr>
        <p:spPr/>
        <p:txBody>
          <a:bodyPr/>
          <a:lstStyle>
            <a:lvl1pPr>
              <a:defRPr/>
            </a:lvl1pPr>
          </a:lstStyle>
          <a:p>
            <a:pPr>
              <a:defRPr/>
            </a:pPr>
            <a:fld id="{4C7A1C00-13FA-48F4-BF9A-9AC29CA1B573}" type="datetimeFigureOut">
              <a:rPr lang="zh-CN" altLang="en-US"/>
              <a:pPr>
                <a:defRPr/>
              </a:pPr>
              <a:t>2019/10/30</a:t>
            </a:fld>
            <a:endParaRPr lang="zh-CN" altLang="en-US"/>
          </a:p>
        </p:txBody>
      </p:sp>
      <p:sp>
        <p:nvSpPr>
          <p:cNvPr id="4" name="页脚占位符 4">
            <a:extLst>
              <a:ext uri="{FF2B5EF4-FFF2-40B4-BE49-F238E27FC236}">
                <a16:creationId xmlns:a16="http://schemas.microsoft.com/office/drawing/2014/main" id="{0F48987E-D44E-4BC0-965B-48E40628C56D}"/>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50F3C10E-87B0-46F5-9358-7AAC91301FF6}"/>
              </a:ext>
            </a:extLst>
          </p:cNvPr>
          <p:cNvSpPr>
            <a:spLocks noGrp="1"/>
          </p:cNvSpPr>
          <p:nvPr>
            <p:ph type="sldNum" sz="quarter" idx="12"/>
          </p:nvPr>
        </p:nvSpPr>
        <p:spPr/>
        <p:txBody>
          <a:bodyPr/>
          <a:lstStyle>
            <a:lvl1pPr>
              <a:defRPr/>
            </a:lvl1pPr>
          </a:lstStyle>
          <a:p>
            <a:pPr>
              <a:defRPr/>
            </a:pPr>
            <a:fld id="{8FD4459D-D1A5-46D8-BB7D-269AE487A64F}" type="slidenum">
              <a:rPr lang="zh-CN" altLang="en-US"/>
              <a:pPr>
                <a:defRPr/>
              </a:pPr>
              <a:t>‹#›</a:t>
            </a:fld>
            <a:endParaRPr lang="zh-CN" altLang="en-US"/>
          </a:p>
        </p:txBody>
      </p:sp>
    </p:spTree>
    <p:extLst>
      <p:ext uri="{BB962C8B-B14F-4D97-AF65-F5344CB8AC3E}">
        <p14:creationId xmlns:p14="http://schemas.microsoft.com/office/powerpoint/2010/main" val="3879429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9ACB2682-B88C-45F9-BD3C-4A5A49F40FDF}"/>
              </a:ext>
            </a:extLst>
          </p:cNvPr>
          <p:cNvSpPr>
            <a:spLocks noGrp="1"/>
          </p:cNvSpPr>
          <p:nvPr>
            <p:ph type="dt" sz="half" idx="10"/>
          </p:nvPr>
        </p:nvSpPr>
        <p:spPr/>
        <p:txBody>
          <a:bodyPr/>
          <a:lstStyle>
            <a:lvl1pPr>
              <a:defRPr/>
            </a:lvl1pPr>
          </a:lstStyle>
          <a:p>
            <a:pPr>
              <a:defRPr/>
            </a:pPr>
            <a:fld id="{777D04E1-E1FA-457F-8A8F-747920E8FF1E}" type="datetimeFigureOut">
              <a:rPr lang="zh-CN" altLang="en-US"/>
              <a:pPr>
                <a:defRPr/>
              </a:pPr>
              <a:t>2019/10/30</a:t>
            </a:fld>
            <a:endParaRPr lang="zh-CN" altLang="en-US"/>
          </a:p>
        </p:txBody>
      </p:sp>
      <p:sp>
        <p:nvSpPr>
          <p:cNvPr id="3" name="页脚占位符 4">
            <a:extLst>
              <a:ext uri="{FF2B5EF4-FFF2-40B4-BE49-F238E27FC236}">
                <a16:creationId xmlns:a16="http://schemas.microsoft.com/office/drawing/2014/main" id="{B751CC0D-1126-4576-896E-4641CF443415}"/>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D73C3289-A5CC-4EC8-BF7F-27AD7F39B025}"/>
              </a:ext>
            </a:extLst>
          </p:cNvPr>
          <p:cNvSpPr>
            <a:spLocks noGrp="1"/>
          </p:cNvSpPr>
          <p:nvPr>
            <p:ph type="sldNum" sz="quarter" idx="12"/>
          </p:nvPr>
        </p:nvSpPr>
        <p:spPr/>
        <p:txBody>
          <a:bodyPr/>
          <a:lstStyle>
            <a:lvl1pPr>
              <a:defRPr/>
            </a:lvl1pPr>
          </a:lstStyle>
          <a:p>
            <a:pPr>
              <a:defRPr/>
            </a:pPr>
            <a:fld id="{979F24C2-B025-4FE1-A213-6FF822F6A46C}" type="slidenum">
              <a:rPr lang="zh-CN" altLang="en-US"/>
              <a:pPr>
                <a:defRPr/>
              </a:pPr>
              <a:t>‹#›</a:t>
            </a:fld>
            <a:endParaRPr lang="zh-CN" altLang="en-US"/>
          </a:p>
        </p:txBody>
      </p:sp>
    </p:spTree>
    <p:extLst>
      <p:ext uri="{BB962C8B-B14F-4D97-AF65-F5344CB8AC3E}">
        <p14:creationId xmlns:p14="http://schemas.microsoft.com/office/powerpoint/2010/main" val="3606157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1"/>
            <a:ext cx="3008313" cy="1162050"/>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75050" y="273053"/>
            <a:ext cx="5111750" cy="5853113"/>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260"/>
            </a:lvl1pPr>
            <a:lvl2pPr marL="411470" indent="0">
              <a:buNone/>
              <a:defRPr sz="1080"/>
            </a:lvl2pPr>
            <a:lvl3pPr marL="822940" indent="0">
              <a:buNone/>
              <a:defRPr sz="900"/>
            </a:lvl3pPr>
            <a:lvl4pPr marL="1234409" indent="0">
              <a:buNone/>
              <a:defRPr sz="810"/>
            </a:lvl4pPr>
            <a:lvl5pPr marL="1645879" indent="0">
              <a:buNone/>
              <a:defRPr sz="810"/>
            </a:lvl5pPr>
            <a:lvl6pPr marL="2057348" indent="0">
              <a:buNone/>
              <a:defRPr sz="810"/>
            </a:lvl6pPr>
            <a:lvl7pPr marL="2468819" indent="0">
              <a:buNone/>
              <a:defRPr sz="810"/>
            </a:lvl7pPr>
            <a:lvl8pPr marL="2880288" indent="0">
              <a:buNone/>
              <a:defRPr sz="810"/>
            </a:lvl8pPr>
            <a:lvl9pPr marL="3291758" indent="0">
              <a:buNone/>
              <a:defRPr sz="81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84DB542-7F91-4026-864C-A1BDBE8F4E1C}"/>
              </a:ext>
            </a:extLst>
          </p:cNvPr>
          <p:cNvSpPr>
            <a:spLocks noGrp="1"/>
          </p:cNvSpPr>
          <p:nvPr>
            <p:ph type="dt" sz="half" idx="10"/>
          </p:nvPr>
        </p:nvSpPr>
        <p:spPr/>
        <p:txBody>
          <a:bodyPr/>
          <a:lstStyle>
            <a:lvl1pPr>
              <a:defRPr/>
            </a:lvl1pPr>
          </a:lstStyle>
          <a:p>
            <a:pPr>
              <a:defRPr/>
            </a:pPr>
            <a:fld id="{097493EF-6B97-462F-8AB2-7C3B5E661926}" type="datetimeFigureOut">
              <a:rPr lang="zh-CN" altLang="en-US"/>
              <a:pPr>
                <a:defRPr/>
              </a:pPr>
              <a:t>2019/10/30</a:t>
            </a:fld>
            <a:endParaRPr lang="zh-CN" altLang="en-US"/>
          </a:p>
        </p:txBody>
      </p:sp>
      <p:sp>
        <p:nvSpPr>
          <p:cNvPr id="6" name="页脚占位符 4">
            <a:extLst>
              <a:ext uri="{FF2B5EF4-FFF2-40B4-BE49-F238E27FC236}">
                <a16:creationId xmlns:a16="http://schemas.microsoft.com/office/drawing/2014/main" id="{86D61120-4B38-4FCB-83A6-4DCDC1DB812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FB47237-C3E7-4C9E-B35F-0F9B0AC7D211}"/>
              </a:ext>
            </a:extLst>
          </p:cNvPr>
          <p:cNvSpPr>
            <a:spLocks noGrp="1"/>
          </p:cNvSpPr>
          <p:nvPr>
            <p:ph type="sldNum" sz="quarter" idx="12"/>
          </p:nvPr>
        </p:nvSpPr>
        <p:spPr/>
        <p:txBody>
          <a:bodyPr/>
          <a:lstStyle>
            <a:lvl1pPr>
              <a:defRPr/>
            </a:lvl1pPr>
          </a:lstStyle>
          <a:p>
            <a:pPr>
              <a:defRPr/>
            </a:pPr>
            <a:fld id="{81B3FAE7-305F-4812-9209-EB05A2F2B2A3}" type="slidenum">
              <a:rPr lang="zh-CN" altLang="en-US"/>
              <a:pPr>
                <a:defRPr/>
              </a:pPr>
              <a:t>‹#›</a:t>
            </a:fld>
            <a:endParaRPr lang="zh-CN" altLang="en-US"/>
          </a:p>
        </p:txBody>
      </p:sp>
    </p:spTree>
    <p:extLst>
      <p:ext uri="{BB962C8B-B14F-4D97-AF65-F5344CB8AC3E}">
        <p14:creationId xmlns:p14="http://schemas.microsoft.com/office/powerpoint/2010/main" val="2233687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880"/>
            </a:lvl1pPr>
            <a:lvl2pPr marL="411470" indent="0">
              <a:buNone/>
              <a:defRPr sz="2520"/>
            </a:lvl2pPr>
            <a:lvl3pPr marL="822940" indent="0">
              <a:buNone/>
              <a:defRPr sz="2160"/>
            </a:lvl3pPr>
            <a:lvl4pPr marL="1234409" indent="0">
              <a:buNone/>
              <a:defRPr sz="1800"/>
            </a:lvl4pPr>
            <a:lvl5pPr marL="1645879" indent="0">
              <a:buNone/>
              <a:defRPr sz="1800"/>
            </a:lvl5pPr>
            <a:lvl6pPr marL="2057348" indent="0">
              <a:buNone/>
              <a:defRPr sz="1800"/>
            </a:lvl6pPr>
            <a:lvl7pPr marL="2468819" indent="0">
              <a:buNone/>
              <a:defRPr sz="1800"/>
            </a:lvl7pPr>
            <a:lvl8pPr marL="2880288" indent="0">
              <a:buNone/>
              <a:defRPr sz="1800"/>
            </a:lvl8pPr>
            <a:lvl9pPr marL="3291758" indent="0">
              <a:buNone/>
              <a:defRPr sz="18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260"/>
            </a:lvl1pPr>
            <a:lvl2pPr marL="411470" indent="0">
              <a:buNone/>
              <a:defRPr sz="1080"/>
            </a:lvl2pPr>
            <a:lvl3pPr marL="822940" indent="0">
              <a:buNone/>
              <a:defRPr sz="900"/>
            </a:lvl3pPr>
            <a:lvl4pPr marL="1234409" indent="0">
              <a:buNone/>
              <a:defRPr sz="810"/>
            </a:lvl4pPr>
            <a:lvl5pPr marL="1645879" indent="0">
              <a:buNone/>
              <a:defRPr sz="810"/>
            </a:lvl5pPr>
            <a:lvl6pPr marL="2057348" indent="0">
              <a:buNone/>
              <a:defRPr sz="810"/>
            </a:lvl6pPr>
            <a:lvl7pPr marL="2468819" indent="0">
              <a:buNone/>
              <a:defRPr sz="810"/>
            </a:lvl7pPr>
            <a:lvl8pPr marL="2880288" indent="0">
              <a:buNone/>
              <a:defRPr sz="810"/>
            </a:lvl8pPr>
            <a:lvl9pPr marL="3291758" indent="0">
              <a:buNone/>
              <a:defRPr sz="81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2EF8147-2A54-402C-B59A-F977242518F7}"/>
              </a:ext>
            </a:extLst>
          </p:cNvPr>
          <p:cNvSpPr>
            <a:spLocks noGrp="1"/>
          </p:cNvSpPr>
          <p:nvPr>
            <p:ph type="dt" sz="half" idx="10"/>
          </p:nvPr>
        </p:nvSpPr>
        <p:spPr/>
        <p:txBody>
          <a:bodyPr/>
          <a:lstStyle>
            <a:lvl1pPr>
              <a:defRPr/>
            </a:lvl1pPr>
          </a:lstStyle>
          <a:p>
            <a:pPr>
              <a:defRPr/>
            </a:pPr>
            <a:fld id="{6FCF6E30-BE10-4054-9580-949D1013CB0D}" type="datetimeFigureOut">
              <a:rPr lang="zh-CN" altLang="en-US"/>
              <a:pPr>
                <a:defRPr/>
              </a:pPr>
              <a:t>2019/10/30</a:t>
            </a:fld>
            <a:endParaRPr lang="zh-CN" altLang="en-US"/>
          </a:p>
        </p:txBody>
      </p:sp>
      <p:sp>
        <p:nvSpPr>
          <p:cNvPr id="6" name="页脚占位符 4">
            <a:extLst>
              <a:ext uri="{FF2B5EF4-FFF2-40B4-BE49-F238E27FC236}">
                <a16:creationId xmlns:a16="http://schemas.microsoft.com/office/drawing/2014/main" id="{EC20168D-4679-4DA4-BDDC-76F782A5739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8D83F1-9E08-49F7-944C-F065DA78E0C4}"/>
              </a:ext>
            </a:extLst>
          </p:cNvPr>
          <p:cNvSpPr>
            <a:spLocks noGrp="1"/>
          </p:cNvSpPr>
          <p:nvPr>
            <p:ph type="sldNum" sz="quarter" idx="12"/>
          </p:nvPr>
        </p:nvSpPr>
        <p:spPr/>
        <p:txBody>
          <a:bodyPr/>
          <a:lstStyle>
            <a:lvl1pPr>
              <a:defRPr/>
            </a:lvl1pPr>
          </a:lstStyle>
          <a:p>
            <a:pPr>
              <a:defRPr/>
            </a:pPr>
            <a:fld id="{86D69381-90ED-4217-882C-532D350541D2}" type="slidenum">
              <a:rPr lang="zh-CN" altLang="en-US"/>
              <a:pPr>
                <a:defRPr/>
              </a:pPr>
              <a:t>‹#›</a:t>
            </a:fld>
            <a:endParaRPr lang="zh-CN" altLang="en-US"/>
          </a:p>
        </p:txBody>
      </p:sp>
    </p:spTree>
    <p:extLst>
      <p:ext uri="{BB962C8B-B14F-4D97-AF65-F5344CB8AC3E}">
        <p14:creationId xmlns:p14="http://schemas.microsoft.com/office/powerpoint/2010/main" val="2978498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B0843A9-F3CD-4C6A-834B-6FC6FA929AB1}"/>
              </a:ext>
            </a:extLst>
          </p:cNvPr>
          <p:cNvSpPr>
            <a:spLocks noGrp="1"/>
          </p:cNvSpPr>
          <p:nvPr>
            <p:ph type="dt" sz="half" idx="10"/>
          </p:nvPr>
        </p:nvSpPr>
        <p:spPr/>
        <p:txBody>
          <a:bodyPr/>
          <a:lstStyle>
            <a:lvl1pPr>
              <a:defRPr/>
            </a:lvl1pPr>
          </a:lstStyle>
          <a:p>
            <a:pPr>
              <a:defRPr/>
            </a:pPr>
            <a:fld id="{96B7CBC5-4094-4A40-B04D-29E2A9561230}" type="datetimeFigureOut">
              <a:rPr lang="zh-CN" altLang="en-US"/>
              <a:pPr>
                <a:defRPr/>
              </a:pPr>
              <a:t>2019/10/30</a:t>
            </a:fld>
            <a:endParaRPr lang="zh-CN" altLang="en-US"/>
          </a:p>
        </p:txBody>
      </p:sp>
      <p:sp>
        <p:nvSpPr>
          <p:cNvPr id="5" name="页脚占位符 4">
            <a:extLst>
              <a:ext uri="{FF2B5EF4-FFF2-40B4-BE49-F238E27FC236}">
                <a16:creationId xmlns:a16="http://schemas.microsoft.com/office/drawing/2014/main" id="{11A24462-2968-44AA-A0E6-655776296CA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666F3D3-6E9D-4B42-8639-445AA0462002}"/>
              </a:ext>
            </a:extLst>
          </p:cNvPr>
          <p:cNvSpPr>
            <a:spLocks noGrp="1"/>
          </p:cNvSpPr>
          <p:nvPr>
            <p:ph type="sldNum" sz="quarter" idx="12"/>
          </p:nvPr>
        </p:nvSpPr>
        <p:spPr/>
        <p:txBody>
          <a:bodyPr/>
          <a:lstStyle>
            <a:lvl1pPr>
              <a:defRPr/>
            </a:lvl1pPr>
          </a:lstStyle>
          <a:p>
            <a:pPr>
              <a:defRPr/>
            </a:pPr>
            <a:fld id="{107BF2B1-0624-4278-B8FA-46B721F6EAB8}" type="slidenum">
              <a:rPr lang="zh-CN" altLang="en-US"/>
              <a:pPr>
                <a:defRPr/>
              </a:pPr>
              <a:t>‹#›</a:t>
            </a:fld>
            <a:endParaRPr lang="zh-CN" altLang="en-US"/>
          </a:p>
        </p:txBody>
      </p:sp>
    </p:spTree>
    <p:extLst>
      <p:ext uri="{BB962C8B-B14F-4D97-AF65-F5344CB8AC3E}">
        <p14:creationId xmlns:p14="http://schemas.microsoft.com/office/powerpoint/2010/main" val="199334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4876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4876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CDD957E-62D9-46AF-B29B-A120F3D525FA}"/>
              </a:ext>
            </a:extLst>
          </p:cNvPr>
          <p:cNvSpPr>
            <a:spLocks noGrp="1"/>
          </p:cNvSpPr>
          <p:nvPr>
            <p:ph type="dt" sz="half" idx="10"/>
          </p:nvPr>
        </p:nvSpPr>
        <p:spPr/>
        <p:txBody>
          <a:bodyPr/>
          <a:lstStyle>
            <a:lvl1pPr>
              <a:defRPr/>
            </a:lvl1pPr>
          </a:lstStyle>
          <a:p>
            <a:pPr>
              <a:defRPr/>
            </a:pPr>
            <a:fld id="{7F21BE87-E169-4530-BF77-996433260103}" type="datetimeFigureOut">
              <a:rPr lang="zh-CN" altLang="en-US"/>
              <a:pPr>
                <a:defRPr/>
              </a:pPr>
              <a:t>2019/10/30</a:t>
            </a:fld>
            <a:endParaRPr lang="zh-CN" altLang="en-US"/>
          </a:p>
        </p:txBody>
      </p:sp>
      <p:sp>
        <p:nvSpPr>
          <p:cNvPr id="5" name="页脚占位符 4">
            <a:extLst>
              <a:ext uri="{FF2B5EF4-FFF2-40B4-BE49-F238E27FC236}">
                <a16:creationId xmlns:a16="http://schemas.microsoft.com/office/drawing/2014/main" id="{AF6D766E-070D-4FCD-BC5B-DF2C1EC0BCDA}"/>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6C3C658-16F6-4C5B-9722-35BD91EDE92D}"/>
              </a:ext>
            </a:extLst>
          </p:cNvPr>
          <p:cNvSpPr>
            <a:spLocks noGrp="1"/>
          </p:cNvSpPr>
          <p:nvPr>
            <p:ph type="sldNum" sz="quarter" idx="12"/>
          </p:nvPr>
        </p:nvSpPr>
        <p:spPr/>
        <p:txBody>
          <a:bodyPr/>
          <a:lstStyle>
            <a:lvl1pPr>
              <a:defRPr/>
            </a:lvl1pPr>
          </a:lstStyle>
          <a:p>
            <a:pPr>
              <a:defRPr/>
            </a:pPr>
            <a:fld id="{1869005E-95CB-4CE5-9BB1-A4897CA5D896}" type="slidenum">
              <a:rPr lang="zh-CN" altLang="en-US"/>
              <a:pPr>
                <a:defRPr/>
              </a:pPr>
              <a:t>‹#›</a:t>
            </a:fld>
            <a:endParaRPr lang="zh-CN" altLang="en-US"/>
          </a:p>
        </p:txBody>
      </p:sp>
    </p:spTree>
    <p:extLst>
      <p:ext uri="{BB962C8B-B14F-4D97-AF65-F5344CB8AC3E}">
        <p14:creationId xmlns:p14="http://schemas.microsoft.com/office/powerpoint/2010/main" val="2603744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299E7DA8-EDDC-454F-AB20-4DDF61DA7FD6}"/>
              </a:ext>
            </a:extLst>
          </p:cNvPr>
          <p:cNvSpPr>
            <a:spLocks noGrp="1"/>
          </p:cNvSpPr>
          <p:nvPr>
            <p:ph type="dt" sz="half" idx="10"/>
          </p:nvPr>
        </p:nvSpPr>
        <p:spPr/>
        <p:txBody>
          <a:bodyPr/>
          <a:lstStyle>
            <a:lvl1pPr>
              <a:defRPr/>
            </a:lvl1pPr>
          </a:lstStyle>
          <a:p>
            <a:pPr>
              <a:defRPr/>
            </a:pPr>
            <a:fld id="{2BFD905B-5593-4E5C-AD75-05CF94D39C72}" type="datetimeFigureOut">
              <a:rPr lang="zh-CN" altLang="en-US"/>
              <a:pPr>
                <a:defRPr/>
              </a:pPr>
              <a:t>2019/10/30</a:t>
            </a:fld>
            <a:endParaRPr lang="zh-CN" altLang="en-US"/>
          </a:p>
        </p:txBody>
      </p:sp>
      <p:sp>
        <p:nvSpPr>
          <p:cNvPr id="5" name="Footer Placeholder 4">
            <a:extLst>
              <a:ext uri="{FF2B5EF4-FFF2-40B4-BE49-F238E27FC236}">
                <a16:creationId xmlns:a16="http://schemas.microsoft.com/office/drawing/2014/main" id="{79D158AD-E279-4533-8BB9-301DEC43563C}"/>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7D19C494-9B9A-4108-A5EC-5E8354DAF03F}"/>
              </a:ext>
            </a:extLst>
          </p:cNvPr>
          <p:cNvSpPr>
            <a:spLocks noGrp="1"/>
          </p:cNvSpPr>
          <p:nvPr>
            <p:ph type="sldNum" sz="quarter" idx="12"/>
          </p:nvPr>
        </p:nvSpPr>
        <p:spPr/>
        <p:txBody>
          <a:bodyPr/>
          <a:lstStyle>
            <a:lvl1pPr>
              <a:defRPr/>
            </a:lvl1pPr>
          </a:lstStyle>
          <a:p>
            <a:pPr>
              <a:defRPr/>
            </a:pPr>
            <a:fld id="{D2811E64-6696-4F38-822A-F0CA50F08D34}" type="slidenum">
              <a:rPr lang="zh-CN" altLang="en-US"/>
              <a:pPr>
                <a:defRPr/>
              </a:pPr>
              <a:t>‹#›</a:t>
            </a:fld>
            <a:endParaRPr lang="zh-CN" altLang="en-US"/>
          </a:p>
        </p:txBody>
      </p:sp>
    </p:spTree>
    <p:extLst>
      <p:ext uri="{BB962C8B-B14F-4D97-AF65-F5344CB8AC3E}">
        <p14:creationId xmlns:p14="http://schemas.microsoft.com/office/powerpoint/2010/main" val="36048305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52799099-2F72-471C-A85A-45676C9AC9F2}"/>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65B9DDA2-B6CD-4A07-9033-C89AFC306BC6}"/>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89508C43-45CE-4753-B02B-05F016C3005D}"/>
              </a:ext>
            </a:extLst>
          </p:cNvPr>
          <p:cNvSpPr>
            <a:spLocks noGrp="1"/>
          </p:cNvSpPr>
          <p:nvPr>
            <p:ph type="sldNum" sz="quarter" idx="12"/>
          </p:nvPr>
        </p:nvSpPr>
        <p:spPr/>
        <p:txBody>
          <a:bodyPr/>
          <a:lstStyle>
            <a:lvl1pPr>
              <a:defRPr/>
            </a:lvl1pPr>
          </a:lstStyle>
          <a:p>
            <a:pPr>
              <a:defRPr/>
            </a:pPr>
            <a:fld id="{FDC6D5BF-4BF7-4617-B665-8D4288107D70}" type="slidenum">
              <a:rPr lang="en-US" altLang="zh-CN"/>
              <a:pPr>
                <a:defRPr/>
              </a:pPr>
              <a:t>‹#›</a:t>
            </a:fld>
            <a:endParaRPr lang="en-US" altLang="zh-CN"/>
          </a:p>
        </p:txBody>
      </p:sp>
    </p:spTree>
    <p:extLst>
      <p:ext uri="{BB962C8B-B14F-4D97-AF65-F5344CB8AC3E}">
        <p14:creationId xmlns:p14="http://schemas.microsoft.com/office/powerpoint/2010/main" val="5125088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8C030270-A0C8-4489-8A71-660B226EC527}"/>
              </a:ext>
            </a:extLst>
          </p:cNvPr>
          <p:cNvSpPr>
            <a:spLocks noGrp="1"/>
          </p:cNvSpPr>
          <p:nvPr>
            <p:ph type="dt" sz="half" idx="10"/>
          </p:nvPr>
        </p:nvSpPr>
        <p:spPr/>
        <p:txBody>
          <a:bodyPr/>
          <a:lstStyle>
            <a:lvl1pPr>
              <a:defRPr/>
            </a:lvl1pPr>
          </a:lstStyle>
          <a:p>
            <a:pPr>
              <a:defRPr/>
            </a:pPr>
            <a:fld id="{7967E4BE-74A8-4723-8452-E9A7076BD819}" type="datetimeFigureOut">
              <a:rPr lang="zh-CN" altLang="en-US"/>
              <a:pPr>
                <a:defRPr/>
              </a:pPr>
              <a:t>2019/10/30</a:t>
            </a:fld>
            <a:endParaRPr lang="zh-CN" altLang="en-US"/>
          </a:p>
        </p:txBody>
      </p:sp>
      <p:sp>
        <p:nvSpPr>
          <p:cNvPr id="5" name="Footer Placeholder 4">
            <a:extLst>
              <a:ext uri="{FF2B5EF4-FFF2-40B4-BE49-F238E27FC236}">
                <a16:creationId xmlns:a16="http://schemas.microsoft.com/office/drawing/2014/main" id="{616E58B4-0FEB-49D1-887F-0D23CC2C2F36}"/>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9D446229-00F8-4479-AC11-78245C75C75B}"/>
              </a:ext>
            </a:extLst>
          </p:cNvPr>
          <p:cNvSpPr>
            <a:spLocks noGrp="1"/>
          </p:cNvSpPr>
          <p:nvPr>
            <p:ph type="sldNum" sz="quarter" idx="12"/>
          </p:nvPr>
        </p:nvSpPr>
        <p:spPr/>
        <p:txBody>
          <a:bodyPr/>
          <a:lstStyle>
            <a:lvl1pPr>
              <a:defRPr/>
            </a:lvl1pPr>
          </a:lstStyle>
          <a:p>
            <a:pPr>
              <a:defRPr/>
            </a:pPr>
            <a:fld id="{9D2DFA82-2432-46BC-B819-07A5C9BBBF37}" type="slidenum">
              <a:rPr lang="zh-CN" altLang="en-US"/>
              <a:pPr>
                <a:defRPr/>
              </a:pPr>
              <a:t>‹#›</a:t>
            </a:fld>
            <a:endParaRPr lang="zh-CN" altLang="en-US"/>
          </a:p>
        </p:txBody>
      </p:sp>
    </p:spTree>
    <p:extLst>
      <p:ext uri="{BB962C8B-B14F-4D97-AF65-F5344CB8AC3E}">
        <p14:creationId xmlns:p14="http://schemas.microsoft.com/office/powerpoint/2010/main" val="21637983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a:extLst>
              <a:ext uri="{FF2B5EF4-FFF2-40B4-BE49-F238E27FC236}">
                <a16:creationId xmlns:a16="http://schemas.microsoft.com/office/drawing/2014/main" id="{7CF7335D-930A-4414-B04B-6080630E2EF6}"/>
              </a:ext>
            </a:extLst>
          </p:cNvPr>
          <p:cNvSpPr>
            <a:spLocks noGrp="1"/>
          </p:cNvSpPr>
          <p:nvPr>
            <p:ph type="dt" sz="half" idx="10"/>
          </p:nvPr>
        </p:nvSpPr>
        <p:spPr/>
        <p:txBody>
          <a:bodyPr/>
          <a:lstStyle>
            <a:lvl1pPr>
              <a:defRPr/>
            </a:lvl1pPr>
          </a:lstStyle>
          <a:p>
            <a:pPr>
              <a:defRPr/>
            </a:pPr>
            <a:fld id="{21743857-5CAD-44B7-ABE7-6906E7AB0335}" type="datetimeFigureOut">
              <a:rPr lang="zh-CN" altLang="en-US"/>
              <a:pPr>
                <a:defRPr/>
              </a:pPr>
              <a:t>2019/10/30</a:t>
            </a:fld>
            <a:endParaRPr lang="zh-CN" altLang="en-US"/>
          </a:p>
        </p:txBody>
      </p:sp>
      <p:sp>
        <p:nvSpPr>
          <p:cNvPr id="6" name="Footer Placeholder 4">
            <a:extLst>
              <a:ext uri="{FF2B5EF4-FFF2-40B4-BE49-F238E27FC236}">
                <a16:creationId xmlns:a16="http://schemas.microsoft.com/office/drawing/2014/main" id="{361BE6AF-2B99-4CE3-ABB4-A022321FD362}"/>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3584EA2F-32AC-430A-B4B7-80941A9F4CDD}"/>
              </a:ext>
            </a:extLst>
          </p:cNvPr>
          <p:cNvSpPr>
            <a:spLocks noGrp="1"/>
          </p:cNvSpPr>
          <p:nvPr>
            <p:ph type="sldNum" sz="quarter" idx="12"/>
          </p:nvPr>
        </p:nvSpPr>
        <p:spPr/>
        <p:txBody>
          <a:bodyPr/>
          <a:lstStyle>
            <a:lvl1pPr>
              <a:defRPr/>
            </a:lvl1pPr>
          </a:lstStyle>
          <a:p>
            <a:pPr>
              <a:defRPr/>
            </a:pPr>
            <a:fld id="{82C48CA7-CDE2-42A0-B21B-79077A7363C2}" type="slidenum">
              <a:rPr lang="zh-CN" altLang="en-US"/>
              <a:pPr>
                <a:defRPr/>
              </a:pPr>
              <a:t>‹#›</a:t>
            </a:fld>
            <a:endParaRPr lang="zh-CN" altLang="en-US"/>
          </a:p>
        </p:txBody>
      </p:sp>
    </p:spTree>
    <p:extLst>
      <p:ext uri="{BB962C8B-B14F-4D97-AF65-F5344CB8AC3E}">
        <p14:creationId xmlns:p14="http://schemas.microsoft.com/office/powerpoint/2010/main" val="1418069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7">
            <a:extLst>
              <a:ext uri="{FF2B5EF4-FFF2-40B4-BE49-F238E27FC236}">
                <a16:creationId xmlns:a16="http://schemas.microsoft.com/office/drawing/2014/main" id="{286E3507-30CF-4925-96A1-41C7458050E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7DD63B76-A5B1-4609-B351-8DB46AD57D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981BB4A8-CE64-4748-B98F-A0203ACFF5B9}"/>
              </a:ext>
            </a:extLst>
          </p:cNvPr>
          <p:cNvSpPr>
            <a:spLocks noGrp="1" noChangeArrowheads="1"/>
          </p:cNvSpPr>
          <p:nvPr>
            <p:ph type="sldNum" sz="quarter" idx="12"/>
          </p:nvPr>
        </p:nvSpPr>
        <p:spPr>
          <a:ln/>
        </p:spPr>
        <p:txBody>
          <a:bodyPr/>
          <a:lstStyle>
            <a:lvl1pPr>
              <a:defRPr/>
            </a:lvl1pPr>
          </a:lstStyle>
          <a:p>
            <a:pPr>
              <a:defRPr/>
            </a:pPr>
            <a:fld id="{A6A80D0C-1B87-47F0-BB64-D286C7CB6755}" type="slidenum">
              <a:rPr lang="en-US" altLang="zh-CN"/>
              <a:pPr>
                <a:defRPr/>
              </a:pPr>
              <a:t>‹#›</a:t>
            </a:fld>
            <a:endParaRPr lang="en-US" altLang="zh-CN"/>
          </a:p>
        </p:txBody>
      </p:sp>
    </p:spTree>
    <p:extLst>
      <p:ext uri="{BB962C8B-B14F-4D97-AF65-F5344CB8AC3E}">
        <p14:creationId xmlns:p14="http://schemas.microsoft.com/office/powerpoint/2010/main" val="32403337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a:extLst>
              <a:ext uri="{FF2B5EF4-FFF2-40B4-BE49-F238E27FC236}">
                <a16:creationId xmlns:a16="http://schemas.microsoft.com/office/drawing/2014/main" id="{E4D28702-A6D1-4BC3-A589-0B5FCDD25C0B}"/>
              </a:ext>
            </a:extLst>
          </p:cNvPr>
          <p:cNvSpPr>
            <a:spLocks noGrp="1"/>
          </p:cNvSpPr>
          <p:nvPr>
            <p:ph type="dt" sz="half" idx="10"/>
          </p:nvPr>
        </p:nvSpPr>
        <p:spPr/>
        <p:txBody>
          <a:bodyPr/>
          <a:lstStyle>
            <a:lvl1pPr>
              <a:defRPr/>
            </a:lvl1pPr>
          </a:lstStyle>
          <a:p>
            <a:pPr>
              <a:defRPr/>
            </a:pPr>
            <a:fld id="{5AD64D75-B3EB-4B1C-A054-2AFB1BF01C2E}" type="datetimeFigureOut">
              <a:rPr lang="zh-CN" altLang="en-US"/>
              <a:pPr>
                <a:defRPr/>
              </a:pPr>
              <a:t>2019/10/30</a:t>
            </a:fld>
            <a:endParaRPr lang="zh-CN" altLang="en-US"/>
          </a:p>
        </p:txBody>
      </p:sp>
      <p:sp>
        <p:nvSpPr>
          <p:cNvPr id="8" name="Footer Placeholder 4">
            <a:extLst>
              <a:ext uri="{FF2B5EF4-FFF2-40B4-BE49-F238E27FC236}">
                <a16:creationId xmlns:a16="http://schemas.microsoft.com/office/drawing/2014/main" id="{1817DD6D-CBAA-42E7-B23B-D7807E1E821C}"/>
              </a:ext>
            </a:extLst>
          </p:cNvPr>
          <p:cNvSpPr>
            <a:spLocks noGrp="1"/>
          </p:cNvSpPr>
          <p:nvPr>
            <p:ph type="ftr" sz="quarter" idx="11"/>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49D8535D-A557-448D-B8E2-5E099459917C}"/>
              </a:ext>
            </a:extLst>
          </p:cNvPr>
          <p:cNvSpPr>
            <a:spLocks noGrp="1"/>
          </p:cNvSpPr>
          <p:nvPr>
            <p:ph type="sldNum" sz="quarter" idx="12"/>
          </p:nvPr>
        </p:nvSpPr>
        <p:spPr/>
        <p:txBody>
          <a:bodyPr/>
          <a:lstStyle>
            <a:lvl1pPr>
              <a:defRPr/>
            </a:lvl1pPr>
          </a:lstStyle>
          <a:p>
            <a:pPr>
              <a:defRPr/>
            </a:pPr>
            <a:fld id="{D177B0BE-A192-4A8C-B51A-16261FAFBE76}" type="slidenum">
              <a:rPr lang="zh-CN" altLang="en-US"/>
              <a:pPr>
                <a:defRPr/>
              </a:pPr>
              <a:t>‹#›</a:t>
            </a:fld>
            <a:endParaRPr lang="zh-CN" altLang="en-US"/>
          </a:p>
        </p:txBody>
      </p:sp>
    </p:spTree>
    <p:extLst>
      <p:ext uri="{BB962C8B-B14F-4D97-AF65-F5344CB8AC3E}">
        <p14:creationId xmlns:p14="http://schemas.microsoft.com/office/powerpoint/2010/main" val="3220012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99E61E1D-CDBE-4085-9D6C-EF8756A6FABA}"/>
              </a:ext>
            </a:extLst>
          </p:cNvPr>
          <p:cNvSpPr>
            <a:spLocks noGrp="1"/>
          </p:cNvSpPr>
          <p:nvPr>
            <p:ph type="dt" sz="half" idx="10"/>
          </p:nvPr>
        </p:nvSpPr>
        <p:spPr/>
        <p:txBody>
          <a:bodyPr/>
          <a:lstStyle>
            <a:lvl1pPr>
              <a:defRPr/>
            </a:lvl1pPr>
          </a:lstStyle>
          <a:p>
            <a:pPr>
              <a:defRPr/>
            </a:pPr>
            <a:fld id="{984B8077-35D1-464A-A622-907DED603522}" type="datetimeFigureOut">
              <a:rPr lang="zh-CN" altLang="en-US"/>
              <a:pPr>
                <a:defRPr/>
              </a:pPr>
              <a:t>2019/10/30</a:t>
            </a:fld>
            <a:endParaRPr lang="zh-CN" altLang="en-US"/>
          </a:p>
        </p:txBody>
      </p:sp>
      <p:sp>
        <p:nvSpPr>
          <p:cNvPr id="4" name="Footer Placeholder 4">
            <a:extLst>
              <a:ext uri="{FF2B5EF4-FFF2-40B4-BE49-F238E27FC236}">
                <a16:creationId xmlns:a16="http://schemas.microsoft.com/office/drawing/2014/main" id="{EAE8BA34-3760-47F4-BDF8-445AEB526B63}"/>
              </a:ext>
            </a:extLst>
          </p:cNvPr>
          <p:cNvSpPr>
            <a:spLocks noGrp="1"/>
          </p:cNvSpPr>
          <p:nvPr>
            <p:ph type="ftr" sz="quarter" idx="11"/>
          </p:nvPr>
        </p:nvSpPr>
        <p:spPr/>
        <p:txBody>
          <a:bodyPr/>
          <a:lstStyle>
            <a:lvl1pPr>
              <a:defRPr/>
            </a:lvl1pPr>
          </a:lstStyle>
          <a:p>
            <a:pPr>
              <a:defRPr/>
            </a:pPr>
            <a:endParaRPr lang="zh-CN" altLang="en-US"/>
          </a:p>
        </p:txBody>
      </p:sp>
      <p:sp>
        <p:nvSpPr>
          <p:cNvPr id="5" name="Slide Number Placeholder 5">
            <a:extLst>
              <a:ext uri="{FF2B5EF4-FFF2-40B4-BE49-F238E27FC236}">
                <a16:creationId xmlns:a16="http://schemas.microsoft.com/office/drawing/2014/main" id="{5AA37530-94E2-4B68-86F7-53D7CD64B197}"/>
              </a:ext>
            </a:extLst>
          </p:cNvPr>
          <p:cNvSpPr>
            <a:spLocks noGrp="1"/>
          </p:cNvSpPr>
          <p:nvPr>
            <p:ph type="sldNum" sz="quarter" idx="12"/>
          </p:nvPr>
        </p:nvSpPr>
        <p:spPr/>
        <p:txBody>
          <a:bodyPr/>
          <a:lstStyle>
            <a:lvl1pPr>
              <a:defRPr/>
            </a:lvl1pPr>
          </a:lstStyle>
          <a:p>
            <a:pPr>
              <a:defRPr/>
            </a:pPr>
            <a:fld id="{9841C7D8-3031-4C9C-82D8-D3DF0C4404EA}" type="slidenum">
              <a:rPr lang="zh-CN" altLang="en-US"/>
              <a:pPr>
                <a:defRPr/>
              </a:pPr>
              <a:t>‹#›</a:t>
            </a:fld>
            <a:endParaRPr lang="zh-CN" altLang="en-US"/>
          </a:p>
        </p:txBody>
      </p:sp>
    </p:spTree>
    <p:extLst>
      <p:ext uri="{BB962C8B-B14F-4D97-AF65-F5344CB8AC3E}">
        <p14:creationId xmlns:p14="http://schemas.microsoft.com/office/powerpoint/2010/main" val="2165561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7">
            <a:extLst>
              <a:ext uri="{FF2B5EF4-FFF2-40B4-BE49-F238E27FC236}">
                <a16:creationId xmlns:a16="http://schemas.microsoft.com/office/drawing/2014/main" id="{183FBFA4-E474-471B-9C00-684143E7F0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79E8788C-BD28-4E93-A8EB-884B24B42C79}"/>
              </a:ext>
            </a:extLst>
          </p:cNvPr>
          <p:cNvSpPr/>
          <p:nvPr userDrawn="1"/>
        </p:nvSpPr>
        <p:spPr>
          <a:xfrm>
            <a:off x="0" y="0"/>
            <a:ext cx="9356725" cy="6858000"/>
          </a:xfrm>
          <a:prstGeom prst="rect">
            <a:avLst/>
          </a:prstGeom>
          <a:solidFill>
            <a:srgbClr val="F2F2F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endParaRPr lang="zh-CN" altLang="en-US" sz="1350"/>
          </a:p>
        </p:txBody>
      </p:sp>
      <p:pic>
        <p:nvPicPr>
          <p:cNvPr id="4" name="图片 9">
            <a:extLst>
              <a:ext uri="{FF2B5EF4-FFF2-40B4-BE49-F238E27FC236}">
                <a16:creationId xmlns:a16="http://schemas.microsoft.com/office/drawing/2014/main" id="{4ED0B986-244D-4721-B640-DC6566A8EDC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942013" y="0"/>
            <a:ext cx="33083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a:extLst>
              <a:ext uri="{FF2B5EF4-FFF2-40B4-BE49-F238E27FC236}">
                <a16:creationId xmlns:a16="http://schemas.microsoft.com/office/drawing/2014/main" id="{FFD09A56-25F2-49EB-B958-655623787D91}"/>
              </a:ext>
            </a:extLst>
          </p:cNvPr>
          <p:cNvSpPr>
            <a:spLocks noGrp="1"/>
          </p:cNvSpPr>
          <p:nvPr>
            <p:ph type="dt" sz="half" idx="10"/>
          </p:nvPr>
        </p:nvSpPr>
        <p:spPr/>
        <p:txBody>
          <a:bodyPr/>
          <a:lstStyle>
            <a:lvl1pPr>
              <a:defRPr/>
            </a:lvl1pPr>
          </a:lstStyle>
          <a:p>
            <a:pPr>
              <a:defRPr/>
            </a:pPr>
            <a:fld id="{07C31479-6E53-4FA8-8557-DD2BC73FA3DA}" type="datetimeFigureOut">
              <a:rPr lang="en-US"/>
              <a:pPr>
                <a:defRPr/>
              </a:pPr>
              <a:t>10/30/2019</a:t>
            </a:fld>
            <a:endParaRPr lang="en-US"/>
          </a:p>
        </p:txBody>
      </p:sp>
      <p:sp>
        <p:nvSpPr>
          <p:cNvPr id="6" name="Footer Placeholder 2">
            <a:extLst>
              <a:ext uri="{FF2B5EF4-FFF2-40B4-BE49-F238E27FC236}">
                <a16:creationId xmlns:a16="http://schemas.microsoft.com/office/drawing/2014/main" id="{99A3F6FD-C737-4C5A-86E3-D923E7B801F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3">
            <a:extLst>
              <a:ext uri="{FF2B5EF4-FFF2-40B4-BE49-F238E27FC236}">
                <a16:creationId xmlns:a16="http://schemas.microsoft.com/office/drawing/2014/main" id="{A0B82C7C-3BA4-4B51-B6EC-F5B57B2C4033}"/>
              </a:ext>
            </a:extLst>
          </p:cNvPr>
          <p:cNvSpPr>
            <a:spLocks noGrp="1"/>
          </p:cNvSpPr>
          <p:nvPr>
            <p:ph type="sldNum" sz="quarter" idx="12"/>
          </p:nvPr>
        </p:nvSpPr>
        <p:spPr/>
        <p:txBody>
          <a:bodyPr/>
          <a:lstStyle>
            <a:lvl1pPr>
              <a:defRPr/>
            </a:lvl1pPr>
          </a:lstStyle>
          <a:p>
            <a:pPr>
              <a:defRPr/>
            </a:pPr>
            <a:fld id="{A0049932-8FA2-4340-AAF4-9395BCD2A3E6}" type="slidenum">
              <a:rPr lang="en-US"/>
              <a:pPr>
                <a:defRPr/>
              </a:pPr>
              <a:t>‹#›</a:t>
            </a:fld>
            <a:endParaRPr lang="en-US"/>
          </a:p>
        </p:txBody>
      </p:sp>
    </p:spTree>
    <p:extLst>
      <p:ext uri="{BB962C8B-B14F-4D97-AF65-F5344CB8AC3E}">
        <p14:creationId xmlns:p14="http://schemas.microsoft.com/office/powerpoint/2010/main" val="2048994572"/>
      </p:ext>
    </p:extLst>
  </p:cSld>
  <p:clrMapOvr>
    <a:masterClrMapping/>
  </p:clrMapOvr>
  <p:transition spd="med">
    <p:pull/>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A1382158-5B52-4EF8-89F2-50F6EC88D5A3}"/>
              </a:ext>
            </a:extLst>
          </p:cNvPr>
          <p:cNvSpPr>
            <a:spLocks noGrp="1"/>
          </p:cNvSpPr>
          <p:nvPr>
            <p:ph type="dt" sz="half" idx="10"/>
          </p:nvPr>
        </p:nvSpPr>
        <p:spPr/>
        <p:txBody>
          <a:bodyPr/>
          <a:lstStyle>
            <a:lvl1pPr>
              <a:defRPr/>
            </a:lvl1pPr>
          </a:lstStyle>
          <a:p>
            <a:pPr>
              <a:defRPr/>
            </a:pPr>
            <a:fld id="{DD87C334-56DC-4621-AC9F-0E8DBC547DD2}" type="datetimeFigureOut">
              <a:rPr lang="zh-CN" altLang="en-US"/>
              <a:pPr>
                <a:defRPr/>
              </a:pPr>
              <a:t>2019/10/30</a:t>
            </a:fld>
            <a:endParaRPr lang="zh-CN" altLang="en-US"/>
          </a:p>
        </p:txBody>
      </p:sp>
      <p:sp>
        <p:nvSpPr>
          <p:cNvPr id="6" name="Footer Placeholder 4">
            <a:extLst>
              <a:ext uri="{FF2B5EF4-FFF2-40B4-BE49-F238E27FC236}">
                <a16:creationId xmlns:a16="http://schemas.microsoft.com/office/drawing/2014/main" id="{77046034-1658-458A-A8F6-468E9739725D}"/>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293C6F43-657A-4A19-9091-7E25D712BA04}"/>
              </a:ext>
            </a:extLst>
          </p:cNvPr>
          <p:cNvSpPr>
            <a:spLocks noGrp="1"/>
          </p:cNvSpPr>
          <p:nvPr>
            <p:ph type="sldNum" sz="quarter" idx="12"/>
          </p:nvPr>
        </p:nvSpPr>
        <p:spPr/>
        <p:txBody>
          <a:bodyPr/>
          <a:lstStyle>
            <a:lvl1pPr>
              <a:defRPr/>
            </a:lvl1pPr>
          </a:lstStyle>
          <a:p>
            <a:pPr>
              <a:defRPr/>
            </a:pPr>
            <a:fld id="{F10A49D5-CEB4-4B0C-847F-8FFAA212DDCD}" type="slidenum">
              <a:rPr lang="zh-CN" altLang="en-US"/>
              <a:pPr>
                <a:defRPr/>
              </a:pPr>
              <a:t>‹#›</a:t>
            </a:fld>
            <a:endParaRPr lang="zh-CN" altLang="en-US"/>
          </a:p>
        </p:txBody>
      </p:sp>
    </p:spTree>
    <p:extLst>
      <p:ext uri="{BB962C8B-B14F-4D97-AF65-F5344CB8AC3E}">
        <p14:creationId xmlns:p14="http://schemas.microsoft.com/office/powerpoint/2010/main" val="2259133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8CD90178-AD35-42E6-A6E5-422AC169DD9A}"/>
              </a:ext>
            </a:extLst>
          </p:cNvPr>
          <p:cNvSpPr>
            <a:spLocks noGrp="1"/>
          </p:cNvSpPr>
          <p:nvPr>
            <p:ph type="dt" sz="half" idx="10"/>
          </p:nvPr>
        </p:nvSpPr>
        <p:spPr/>
        <p:txBody>
          <a:bodyPr/>
          <a:lstStyle>
            <a:lvl1pPr>
              <a:defRPr/>
            </a:lvl1pPr>
          </a:lstStyle>
          <a:p>
            <a:pPr>
              <a:defRPr/>
            </a:pPr>
            <a:fld id="{3C95369D-FC14-4EEB-8CD1-220067D36615}" type="datetimeFigureOut">
              <a:rPr lang="zh-CN" altLang="en-US"/>
              <a:pPr>
                <a:defRPr/>
              </a:pPr>
              <a:t>2019/10/30</a:t>
            </a:fld>
            <a:endParaRPr lang="zh-CN" altLang="en-US"/>
          </a:p>
        </p:txBody>
      </p:sp>
      <p:sp>
        <p:nvSpPr>
          <p:cNvPr id="6" name="Footer Placeholder 4">
            <a:extLst>
              <a:ext uri="{FF2B5EF4-FFF2-40B4-BE49-F238E27FC236}">
                <a16:creationId xmlns:a16="http://schemas.microsoft.com/office/drawing/2014/main" id="{D2EF51C0-66F2-46D6-B760-BF5F4CC69779}"/>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3877770F-7BA7-4545-B23B-4404EA5DE43F}"/>
              </a:ext>
            </a:extLst>
          </p:cNvPr>
          <p:cNvSpPr>
            <a:spLocks noGrp="1"/>
          </p:cNvSpPr>
          <p:nvPr>
            <p:ph type="sldNum" sz="quarter" idx="12"/>
          </p:nvPr>
        </p:nvSpPr>
        <p:spPr/>
        <p:txBody>
          <a:bodyPr/>
          <a:lstStyle>
            <a:lvl1pPr>
              <a:defRPr/>
            </a:lvl1pPr>
          </a:lstStyle>
          <a:p>
            <a:pPr>
              <a:defRPr/>
            </a:pPr>
            <a:fld id="{331C1C66-F70E-42E6-A9A0-FC14786811FC}" type="slidenum">
              <a:rPr lang="zh-CN" altLang="en-US"/>
              <a:pPr>
                <a:defRPr/>
              </a:pPr>
              <a:t>‹#›</a:t>
            </a:fld>
            <a:endParaRPr lang="zh-CN" altLang="en-US"/>
          </a:p>
        </p:txBody>
      </p:sp>
    </p:spTree>
    <p:extLst>
      <p:ext uri="{BB962C8B-B14F-4D97-AF65-F5344CB8AC3E}">
        <p14:creationId xmlns:p14="http://schemas.microsoft.com/office/powerpoint/2010/main" val="42490046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E11DB468-D9FF-4979-BE51-9328BE6F4BBC}"/>
              </a:ext>
            </a:extLst>
          </p:cNvPr>
          <p:cNvSpPr>
            <a:spLocks noGrp="1"/>
          </p:cNvSpPr>
          <p:nvPr>
            <p:ph type="dt" sz="half" idx="10"/>
          </p:nvPr>
        </p:nvSpPr>
        <p:spPr/>
        <p:txBody>
          <a:bodyPr/>
          <a:lstStyle>
            <a:lvl1pPr>
              <a:defRPr/>
            </a:lvl1pPr>
          </a:lstStyle>
          <a:p>
            <a:pPr>
              <a:defRPr/>
            </a:pPr>
            <a:fld id="{97B094B3-4816-454A-A56F-97C48BD9BF54}" type="datetimeFigureOut">
              <a:rPr lang="zh-CN" altLang="en-US"/>
              <a:pPr>
                <a:defRPr/>
              </a:pPr>
              <a:t>2019/10/30</a:t>
            </a:fld>
            <a:endParaRPr lang="zh-CN" altLang="en-US"/>
          </a:p>
        </p:txBody>
      </p:sp>
      <p:sp>
        <p:nvSpPr>
          <p:cNvPr id="5" name="Footer Placeholder 4">
            <a:extLst>
              <a:ext uri="{FF2B5EF4-FFF2-40B4-BE49-F238E27FC236}">
                <a16:creationId xmlns:a16="http://schemas.microsoft.com/office/drawing/2014/main" id="{CE25235A-C893-41A2-AB28-1CBEE6D95885}"/>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264148DB-E916-4FBB-9A4E-70091A77EA23}"/>
              </a:ext>
            </a:extLst>
          </p:cNvPr>
          <p:cNvSpPr>
            <a:spLocks noGrp="1"/>
          </p:cNvSpPr>
          <p:nvPr>
            <p:ph type="sldNum" sz="quarter" idx="12"/>
          </p:nvPr>
        </p:nvSpPr>
        <p:spPr/>
        <p:txBody>
          <a:bodyPr/>
          <a:lstStyle>
            <a:lvl1pPr>
              <a:defRPr/>
            </a:lvl1pPr>
          </a:lstStyle>
          <a:p>
            <a:pPr>
              <a:defRPr/>
            </a:pPr>
            <a:fld id="{ABC79A65-1D77-42E3-B960-B064DF3439C9}" type="slidenum">
              <a:rPr lang="zh-CN" altLang="en-US"/>
              <a:pPr>
                <a:defRPr/>
              </a:pPr>
              <a:t>‹#›</a:t>
            </a:fld>
            <a:endParaRPr lang="zh-CN" altLang="en-US"/>
          </a:p>
        </p:txBody>
      </p:sp>
    </p:spTree>
    <p:extLst>
      <p:ext uri="{BB962C8B-B14F-4D97-AF65-F5344CB8AC3E}">
        <p14:creationId xmlns:p14="http://schemas.microsoft.com/office/powerpoint/2010/main" val="9637811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053455D8-3272-476D-A46E-38AB7487EF1B}"/>
              </a:ext>
            </a:extLst>
          </p:cNvPr>
          <p:cNvSpPr>
            <a:spLocks noGrp="1"/>
          </p:cNvSpPr>
          <p:nvPr>
            <p:ph type="dt" sz="half" idx="10"/>
          </p:nvPr>
        </p:nvSpPr>
        <p:spPr/>
        <p:txBody>
          <a:bodyPr/>
          <a:lstStyle>
            <a:lvl1pPr>
              <a:defRPr/>
            </a:lvl1pPr>
          </a:lstStyle>
          <a:p>
            <a:pPr>
              <a:defRPr/>
            </a:pPr>
            <a:fld id="{CBBDF10A-C47C-4496-A63B-0450C4BD674F}" type="datetimeFigureOut">
              <a:rPr lang="zh-CN" altLang="en-US"/>
              <a:pPr>
                <a:defRPr/>
              </a:pPr>
              <a:t>2019/10/30</a:t>
            </a:fld>
            <a:endParaRPr lang="zh-CN" altLang="en-US"/>
          </a:p>
        </p:txBody>
      </p:sp>
      <p:sp>
        <p:nvSpPr>
          <p:cNvPr id="5" name="Footer Placeholder 4">
            <a:extLst>
              <a:ext uri="{FF2B5EF4-FFF2-40B4-BE49-F238E27FC236}">
                <a16:creationId xmlns:a16="http://schemas.microsoft.com/office/drawing/2014/main" id="{DC1D8B52-3DB4-46C0-A689-B3084FFCF1E5}"/>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B2361BA1-D7C7-458A-98B8-B69C65ACFC39}"/>
              </a:ext>
            </a:extLst>
          </p:cNvPr>
          <p:cNvSpPr>
            <a:spLocks noGrp="1"/>
          </p:cNvSpPr>
          <p:nvPr>
            <p:ph type="sldNum" sz="quarter" idx="12"/>
          </p:nvPr>
        </p:nvSpPr>
        <p:spPr/>
        <p:txBody>
          <a:bodyPr/>
          <a:lstStyle>
            <a:lvl1pPr>
              <a:defRPr/>
            </a:lvl1pPr>
          </a:lstStyle>
          <a:p>
            <a:pPr>
              <a:defRPr/>
            </a:pPr>
            <a:fld id="{5A85A01E-94F8-4F88-8921-C28E29F7286D}" type="slidenum">
              <a:rPr lang="zh-CN" altLang="en-US"/>
              <a:pPr>
                <a:defRPr/>
              </a:pPr>
              <a:t>‹#›</a:t>
            </a:fld>
            <a:endParaRPr lang="zh-CN" altLang="en-US"/>
          </a:p>
        </p:txBody>
      </p:sp>
    </p:spTree>
    <p:extLst>
      <p:ext uri="{BB962C8B-B14F-4D97-AF65-F5344CB8AC3E}">
        <p14:creationId xmlns:p14="http://schemas.microsoft.com/office/powerpoint/2010/main" val="19630095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245E2B1-6A27-4590-9CE3-54895D81F3C8}"/>
              </a:ext>
            </a:extLst>
          </p:cNvPr>
          <p:cNvSpPr>
            <a:spLocks noGrp="1"/>
          </p:cNvSpPr>
          <p:nvPr>
            <p:ph type="dt" sz="half" idx="10"/>
          </p:nvPr>
        </p:nvSpPr>
        <p:spPr/>
        <p:txBody>
          <a:bodyPr/>
          <a:lstStyle>
            <a:lvl1pPr>
              <a:defRPr/>
            </a:lvl1pPr>
          </a:lstStyle>
          <a:p>
            <a:pPr>
              <a:defRPr/>
            </a:pPr>
            <a:fld id="{8FE8934C-778E-4692-B340-B38315C176F1}" type="datetimeFigureOut">
              <a:rPr lang="zh-CN" altLang="en-US"/>
              <a:pPr>
                <a:defRPr/>
              </a:pPr>
              <a:t>2019/10/30</a:t>
            </a:fld>
            <a:endParaRPr lang="zh-CN" altLang="en-US"/>
          </a:p>
        </p:txBody>
      </p:sp>
      <p:sp>
        <p:nvSpPr>
          <p:cNvPr id="3" name="Footer Placeholder 4">
            <a:extLst>
              <a:ext uri="{FF2B5EF4-FFF2-40B4-BE49-F238E27FC236}">
                <a16:creationId xmlns:a16="http://schemas.microsoft.com/office/drawing/2014/main" id="{1CC18545-8B87-4530-81EF-614A87BCEAAE}"/>
              </a:ext>
            </a:extLst>
          </p:cNvPr>
          <p:cNvSpPr>
            <a:spLocks noGrp="1"/>
          </p:cNvSpPr>
          <p:nvPr>
            <p:ph type="ftr" sz="quarter" idx="11"/>
          </p:nvPr>
        </p:nvSpPr>
        <p:spPr/>
        <p:txBody>
          <a:bodyPr/>
          <a:lstStyle>
            <a:lvl1pPr>
              <a:defRPr/>
            </a:lvl1pPr>
          </a:lstStyle>
          <a:p>
            <a:pPr>
              <a:defRPr/>
            </a:pPr>
            <a:endParaRPr lang="zh-CN" altLang="en-US"/>
          </a:p>
        </p:txBody>
      </p:sp>
      <p:sp>
        <p:nvSpPr>
          <p:cNvPr id="4" name="Slide Number Placeholder 5">
            <a:extLst>
              <a:ext uri="{FF2B5EF4-FFF2-40B4-BE49-F238E27FC236}">
                <a16:creationId xmlns:a16="http://schemas.microsoft.com/office/drawing/2014/main" id="{F4B53ACF-B192-4B28-A32A-C70DC46269DD}"/>
              </a:ext>
            </a:extLst>
          </p:cNvPr>
          <p:cNvSpPr>
            <a:spLocks noGrp="1"/>
          </p:cNvSpPr>
          <p:nvPr>
            <p:ph type="sldNum" sz="quarter" idx="12"/>
          </p:nvPr>
        </p:nvSpPr>
        <p:spPr/>
        <p:txBody>
          <a:bodyPr/>
          <a:lstStyle>
            <a:lvl1pPr>
              <a:defRPr/>
            </a:lvl1pPr>
          </a:lstStyle>
          <a:p>
            <a:pPr>
              <a:defRPr/>
            </a:pPr>
            <a:fld id="{F8001640-F6BD-4162-8778-4ACB9DDFD875}" type="slidenum">
              <a:rPr lang="zh-CN" altLang="en-US"/>
              <a:pPr>
                <a:defRPr/>
              </a:pPr>
              <a:t>‹#›</a:t>
            </a:fld>
            <a:endParaRPr lang="zh-CN" altLang="en-US"/>
          </a:p>
        </p:txBody>
      </p:sp>
    </p:spTree>
    <p:extLst>
      <p:ext uri="{BB962C8B-B14F-4D97-AF65-F5344CB8AC3E}">
        <p14:creationId xmlns:p14="http://schemas.microsoft.com/office/powerpoint/2010/main" val="2378373080"/>
      </p:ext>
    </p:extLst>
  </p:cSld>
  <p:clrMapOvr>
    <a:masterClrMapping/>
  </p:clrMapOvr>
  <p:transition spd="med">
    <p:pull/>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43DADE9F-0DC3-4517-B3EA-80160C431745}"/>
              </a:ext>
            </a:extLst>
          </p:cNvPr>
          <p:cNvSpPr/>
          <p:nvPr userDrawn="1"/>
        </p:nvSpPr>
        <p:spPr>
          <a:xfrm>
            <a:off x="127000" y="247650"/>
            <a:ext cx="277813" cy="387350"/>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sp>
        <p:nvSpPr>
          <p:cNvPr id="3" name="任意多边形: 形状 2">
            <a:extLst>
              <a:ext uri="{FF2B5EF4-FFF2-40B4-BE49-F238E27FC236}">
                <a16:creationId xmlns:a16="http://schemas.microsoft.com/office/drawing/2014/main" id="{747CFEE5-7A35-4DBE-AF59-19F2ECD82EE3}"/>
              </a:ext>
            </a:extLst>
          </p:cNvPr>
          <p:cNvSpPr/>
          <p:nvPr userDrawn="1"/>
        </p:nvSpPr>
        <p:spPr>
          <a:xfrm>
            <a:off x="349250" y="247650"/>
            <a:ext cx="147638" cy="387350"/>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grpSp>
        <p:nvGrpSpPr>
          <p:cNvPr id="4" name="组合 9">
            <a:extLst>
              <a:ext uri="{FF2B5EF4-FFF2-40B4-BE49-F238E27FC236}">
                <a16:creationId xmlns:a16="http://schemas.microsoft.com/office/drawing/2014/main" id="{AD99ED66-8E51-4A88-B2F4-E90D9A36AD5F}"/>
              </a:ext>
            </a:extLst>
          </p:cNvPr>
          <p:cNvGrpSpPr>
            <a:grpSpLocks/>
          </p:cNvGrpSpPr>
          <p:nvPr userDrawn="1"/>
        </p:nvGrpSpPr>
        <p:grpSpPr bwMode="auto">
          <a:xfrm>
            <a:off x="127000" y="712788"/>
            <a:ext cx="1778000" cy="87312"/>
            <a:chOff x="0" y="577018"/>
            <a:chExt cx="5416868" cy="158391"/>
          </a:xfrm>
        </p:grpSpPr>
        <p:sp>
          <p:nvSpPr>
            <p:cNvPr id="5" name="矩形 4">
              <a:extLst>
                <a:ext uri="{FF2B5EF4-FFF2-40B4-BE49-F238E27FC236}">
                  <a16:creationId xmlns:a16="http://schemas.microsoft.com/office/drawing/2014/main" id="{4E024C0C-0064-4358-B50B-DA0B0711A55D}"/>
                </a:ext>
              </a:extLst>
            </p:cNvPr>
            <p:cNvSpPr/>
            <p:nvPr/>
          </p:nvSpPr>
          <p:spPr>
            <a:xfrm>
              <a:off x="0" y="577018"/>
              <a:ext cx="5416868" cy="77755"/>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B4D00892-E082-4CA1-837F-D7AF9D88D45E}"/>
                </a:ext>
              </a:extLst>
            </p:cNvPr>
            <p:cNvSpPr/>
            <p:nvPr/>
          </p:nvSpPr>
          <p:spPr>
            <a:xfrm>
              <a:off x="0" y="657654"/>
              <a:ext cx="5416868" cy="77755"/>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6">
            <a:extLst>
              <a:ext uri="{FF2B5EF4-FFF2-40B4-BE49-F238E27FC236}">
                <a16:creationId xmlns:a16="http://schemas.microsoft.com/office/drawing/2014/main" id="{390D3E59-47E0-4797-A535-371B23C5A0A6}"/>
              </a:ext>
            </a:extLst>
          </p:cNvPr>
          <p:cNvSpPr txBox="1">
            <a:spLocks noChangeArrowheads="1"/>
          </p:cNvSpPr>
          <p:nvPr userDrawn="1"/>
        </p:nvSpPr>
        <p:spPr bwMode="auto">
          <a:xfrm>
            <a:off x="614363" y="215900"/>
            <a:ext cx="1190625" cy="369888"/>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defRPr/>
            </a:pPr>
            <a:r>
              <a:rPr lang="zh-CN" altLang="en-US">
                <a:solidFill>
                  <a:srgbClr val="000000"/>
                </a:solidFill>
              </a:rPr>
              <a:t>学科简介</a:t>
            </a:r>
            <a:endParaRPr lang="en-US" altLang="zh-CN">
              <a:solidFill>
                <a:srgbClr val="000000"/>
              </a:solidFill>
            </a:endParaRPr>
          </a:p>
        </p:txBody>
      </p:sp>
      <p:sp>
        <p:nvSpPr>
          <p:cNvPr id="8" name="日期占位符 2">
            <a:extLst>
              <a:ext uri="{FF2B5EF4-FFF2-40B4-BE49-F238E27FC236}">
                <a16:creationId xmlns:a16="http://schemas.microsoft.com/office/drawing/2014/main" id="{EF48E51E-2210-4B4A-B571-BA71BCCAAA1D}"/>
              </a:ext>
            </a:extLst>
          </p:cNvPr>
          <p:cNvSpPr>
            <a:spLocks noGrp="1"/>
          </p:cNvSpPr>
          <p:nvPr>
            <p:ph type="dt" sz="half" idx="10"/>
          </p:nvPr>
        </p:nvSpPr>
        <p:spPr/>
        <p:txBody>
          <a:bodyPr/>
          <a:lstStyle>
            <a:lvl1pPr>
              <a:defRPr/>
            </a:lvl1pPr>
          </a:lstStyle>
          <a:p>
            <a:pPr>
              <a:defRPr/>
            </a:pPr>
            <a:fld id="{47B228D2-9E73-4144-813B-8CA7B5745BC3}" type="datetimeFigureOut">
              <a:rPr lang="zh-CN" altLang="en-US"/>
              <a:pPr>
                <a:defRPr/>
              </a:pPr>
              <a:t>2019/10/30</a:t>
            </a:fld>
            <a:endParaRPr lang="zh-CN" altLang="en-US"/>
          </a:p>
        </p:txBody>
      </p:sp>
      <p:sp>
        <p:nvSpPr>
          <p:cNvPr id="9" name="页脚占位符 3">
            <a:extLst>
              <a:ext uri="{FF2B5EF4-FFF2-40B4-BE49-F238E27FC236}">
                <a16:creationId xmlns:a16="http://schemas.microsoft.com/office/drawing/2014/main" id="{5C95A37F-6409-41FA-B877-9A7EFCC9FD36}"/>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93422AAB-85D2-40D3-B4A3-782840B47356}"/>
              </a:ext>
            </a:extLst>
          </p:cNvPr>
          <p:cNvSpPr>
            <a:spLocks noGrp="1"/>
          </p:cNvSpPr>
          <p:nvPr>
            <p:ph type="sldNum" sz="quarter" idx="12"/>
          </p:nvPr>
        </p:nvSpPr>
        <p:spPr/>
        <p:txBody>
          <a:bodyPr/>
          <a:lstStyle>
            <a:lvl1pPr>
              <a:defRPr/>
            </a:lvl1pPr>
          </a:lstStyle>
          <a:p>
            <a:pPr>
              <a:defRPr/>
            </a:pPr>
            <a:fld id="{A465FB94-D8C3-4A9B-B196-8C916611555C}" type="slidenum">
              <a:rPr lang="zh-CN" altLang="en-US"/>
              <a:pPr>
                <a:defRPr/>
              </a:pPr>
              <a:t>‹#›</a:t>
            </a:fld>
            <a:endParaRPr lang="zh-CN" altLang="en-US"/>
          </a:p>
        </p:txBody>
      </p:sp>
    </p:spTree>
    <p:extLst>
      <p:ext uri="{BB962C8B-B14F-4D97-AF65-F5344CB8AC3E}">
        <p14:creationId xmlns:p14="http://schemas.microsoft.com/office/powerpoint/2010/main" val="1544900649"/>
      </p:ext>
    </p:extLst>
  </p:cSld>
  <p:clrMapOvr>
    <a:masterClrMapping/>
  </p:clrMapOvr>
  <p:transition spd="med">
    <p:pull/>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BE0BDADB-D3E6-48D2-8962-B4D71AAFBFB0}"/>
              </a:ext>
            </a:extLst>
          </p:cNvPr>
          <p:cNvSpPr/>
          <p:nvPr userDrawn="1"/>
        </p:nvSpPr>
        <p:spPr>
          <a:xfrm>
            <a:off x="127000" y="160338"/>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sp>
        <p:nvSpPr>
          <p:cNvPr id="3" name="任意多边形: 形状 2">
            <a:extLst>
              <a:ext uri="{FF2B5EF4-FFF2-40B4-BE49-F238E27FC236}">
                <a16:creationId xmlns:a16="http://schemas.microsoft.com/office/drawing/2014/main" id="{1129A5B7-B4D0-4FBF-B9B1-980B8094E8BA}"/>
              </a:ext>
            </a:extLst>
          </p:cNvPr>
          <p:cNvSpPr/>
          <p:nvPr userDrawn="1"/>
        </p:nvSpPr>
        <p:spPr>
          <a:xfrm>
            <a:off x="349250" y="160338"/>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grpSp>
        <p:nvGrpSpPr>
          <p:cNvPr id="4" name="组合 9">
            <a:extLst>
              <a:ext uri="{FF2B5EF4-FFF2-40B4-BE49-F238E27FC236}">
                <a16:creationId xmlns:a16="http://schemas.microsoft.com/office/drawing/2014/main" id="{D96CF14D-5141-4B78-9ED5-9A744552D1ED}"/>
              </a:ext>
            </a:extLst>
          </p:cNvPr>
          <p:cNvGrpSpPr>
            <a:grpSpLocks/>
          </p:cNvGrpSpPr>
          <p:nvPr userDrawn="1"/>
        </p:nvGrpSpPr>
        <p:grpSpPr bwMode="auto">
          <a:xfrm>
            <a:off x="127000" y="623888"/>
            <a:ext cx="1778000" cy="88900"/>
            <a:chOff x="0" y="577018"/>
            <a:chExt cx="5416868" cy="158391"/>
          </a:xfrm>
        </p:grpSpPr>
        <p:sp>
          <p:nvSpPr>
            <p:cNvPr id="5" name="矩形 4">
              <a:extLst>
                <a:ext uri="{FF2B5EF4-FFF2-40B4-BE49-F238E27FC236}">
                  <a16:creationId xmlns:a16="http://schemas.microsoft.com/office/drawing/2014/main" id="{D4C93C5C-2E3A-4303-8C8B-F63D6ADCBB29}"/>
                </a:ext>
              </a:extLst>
            </p:cNvPr>
            <p:cNvSpPr/>
            <p:nvPr/>
          </p:nvSpPr>
          <p:spPr>
            <a:xfrm>
              <a:off x="0" y="577018"/>
              <a:ext cx="5416868" cy="7919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2998EE06-BAF5-452E-ABF9-7966D6A32D78}"/>
                </a:ext>
              </a:extLst>
            </p:cNvPr>
            <p:cNvSpPr/>
            <p:nvPr/>
          </p:nvSpPr>
          <p:spPr>
            <a:xfrm>
              <a:off x="0" y="656214"/>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6">
            <a:extLst>
              <a:ext uri="{FF2B5EF4-FFF2-40B4-BE49-F238E27FC236}">
                <a16:creationId xmlns:a16="http://schemas.microsoft.com/office/drawing/2014/main" id="{C489E0C7-39F2-4757-A3E5-ED890DA5A5F7}"/>
              </a:ext>
            </a:extLst>
          </p:cNvPr>
          <p:cNvSpPr txBox="1">
            <a:spLocks noChangeArrowheads="1"/>
          </p:cNvSpPr>
          <p:nvPr userDrawn="1"/>
        </p:nvSpPr>
        <p:spPr bwMode="auto">
          <a:xfrm>
            <a:off x="614363" y="128588"/>
            <a:ext cx="1190625" cy="369887"/>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defRPr/>
            </a:pPr>
            <a:r>
              <a:rPr lang="zh-CN" altLang="en-US">
                <a:solidFill>
                  <a:srgbClr val="000000"/>
                </a:solidFill>
              </a:rPr>
              <a:t>师资队伍</a:t>
            </a:r>
            <a:endParaRPr lang="en-US" altLang="zh-CN">
              <a:solidFill>
                <a:srgbClr val="000000"/>
              </a:solidFill>
            </a:endParaRPr>
          </a:p>
        </p:txBody>
      </p:sp>
      <p:sp>
        <p:nvSpPr>
          <p:cNvPr id="8" name="日期占位符 2">
            <a:extLst>
              <a:ext uri="{FF2B5EF4-FFF2-40B4-BE49-F238E27FC236}">
                <a16:creationId xmlns:a16="http://schemas.microsoft.com/office/drawing/2014/main" id="{041D97AC-8880-4D5F-B404-5D68AB819F96}"/>
              </a:ext>
            </a:extLst>
          </p:cNvPr>
          <p:cNvSpPr>
            <a:spLocks noGrp="1"/>
          </p:cNvSpPr>
          <p:nvPr>
            <p:ph type="dt" sz="half" idx="10"/>
          </p:nvPr>
        </p:nvSpPr>
        <p:spPr/>
        <p:txBody>
          <a:bodyPr/>
          <a:lstStyle>
            <a:lvl1pPr>
              <a:defRPr/>
            </a:lvl1pPr>
          </a:lstStyle>
          <a:p>
            <a:pPr>
              <a:defRPr/>
            </a:pPr>
            <a:fld id="{9CF55866-C49B-49CB-ADCE-EED8A4D5A7FC}" type="datetimeFigureOut">
              <a:rPr lang="zh-CN" altLang="en-US"/>
              <a:pPr>
                <a:defRPr/>
              </a:pPr>
              <a:t>2019/10/30</a:t>
            </a:fld>
            <a:endParaRPr lang="zh-CN" altLang="en-US"/>
          </a:p>
        </p:txBody>
      </p:sp>
      <p:sp>
        <p:nvSpPr>
          <p:cNvPr id="9" name="页脚占位符 3">
            <a:extLst>
              <a:ext uri="{FF2B5EF4-FFF2-40B4-BE49-F238E27FC236}">
                <a16:creationId xmlns:a16="http://schemas.microsoft.com/office/drawing/2014/main" id="{684AC429-5FE6-4F97-98F5-56AE52B85618}"/>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F95DE25A-EB6D-489B-860E-250D320D1981}"/>
              </a:ext>
            </a:extLst>
          </p:cNvPr>
          <p:cNvSpPr>
            <a:spLocks noGrp="1"/>
          </p:cNvSpPr>
          <p:nvPr>
            <p:ph type="sldNum" sz="quarter" idx="12"/>
          </p:nvPr>
        </p:nvSpPr>
        <p:spPr/>
        <p:txBody>
          <a:bodyPr/>
          <a:lstStyle>
            <a:lvl1pPr>
              <a:defRPr/>
            </a:lvl1pPr>
          </a:lstStyle>
          <a:p>
            <a:pPr>
              <a:defRPr/>
            </a:pPr>
            <a:fld id="{72B43D20-B2A0-4E4E-8A4B-6DCD8684482F}" type="slidenum">
              <a:rPr lang="zh-CN" altLang="en-US"/>
              <a:pPr>
                <a:defRPr/>
              </a:pPr>
              <a:t>‹#›</a:t>
            </a:fld>
            <a:endParaRPr lang="zh-CN" altLang="en-US"/>
          </a:p>
        </p:txBody>
      </p:sp>
    </p:spTree>
    <p:extLst>
      <p:ext uri="{BB962C8B-B14F-4D97-AF65-F5344CB8AC3E}">
        <p14:creationId xmlns:p14="http://schemas.microsoft.com/office/powerpoint/2010/main" val="89807566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7">
            <a:extLst>
              <a:ext uri="{FF2B5EF4-FFF2-40B4-BE49-F238E27FC236}">
                <a16:creationId xmlns:a16="http://schemas.microsoft.com/office/drawing/2014/main" id="{456E4621-269E-4917-A9C6-B9DB9F8750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8">
            <a:extLst>
              <a:ext uri="{FF2B5EF4-FFF2-40B4-BE49-F238E27FC236}">
                <a16:creationId xmlns:a16="http://schemas.microsoft.com/office/drawing/2014/main" id="{1FDCAB57-1332-43CF-AFD9-5DA8C886CA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9">
            <a:extLst>
              <a:ext uri="{FF2B5EF4-FFF2-40B4-BE49-F238E27FC236}">
                <a16:creationId xmlns:a16="http://schemas.microsoft.com/office/drawing/2014/main" id="{96429572-F8BF-410B-BC79-A59725DE082D}"/>
              </a:ext>
            </a:extLst>
          </p:cNvPr>
          <p:cNvSpPr>
            <a:spLocks noGrp="1" noChangeArrowheads="1"/>
          </p:cNvSpPr>
          <p:nvPr>
            <p:ph type="sldNum" sz="quarter" idx="12"/>
          </p:nvPr>
        </p:nvSpPr>
        <p:spPr>
          <a:ln/>
        </p:spPr>
        <p:txBody>
          <a:bodyPr/>
          <a:lstStyle>
            <a:lvl1pPr>
              <a:defRPr/>
            </a:lvl1pPr>
          </a:lstStyle>
          <a:p>
            <a:pPr>
              <a:defRPr/>
            </a:pPr>
            <a:fld id="{29261B28-31BB-4BA5-A252-5A093834A743}" type="slidenum">
              <a:rPr lang="en-US" altLang="zh-CN"/>
              <a:pPr>
                <a:defRPr/>
              </a:pPr>
              <a:t>‹#›</a:t>
            </a:fld>
            <a:endParaRPr lang="en-US" altLang="zh-CN"/>
          </a:p>
        </p:txBody>
      </p:sp>
    </p:spTree>
    <p:extLst>
      <p:ext uri="{BB962C8B-B14F-4D97-AF65-F5344CB8AC3E}">
        <p14:creationId xmlns:p14="http://schemas.microsoft.com/office/powerpoint/2010/main" val="23771252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64F4EE46-94FD-4EB1-9436-D7A26A6FAE79}"/>
              </a:ext>
            </a:extLst>
          </p:cNvPr>
          <p:cNvSpPr/>
          <p:nvPr userDrawn="1"/>
        </p:nvSpPr>
        <p:spPr>
          <a:xfrm>
            <a:off x="127000" y="160338"/>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sp>
        <p:nvSpPr>
          <p:cNvPr id="3" name="任意多边形: 形状 2">
            <a:extLst>
              <a:ext uri="{FF2B5EF4-FFF2-40B4-BE49-F238E27FC236}">
                <a16:creationId xmlns:a16="http://schemas.microsoft.com/office/drawing/2014/main" id="{63C5AEE6-744E-4E2A-A284-7C579D0B21EB}"/>
              </a:ext>
            </a:extLst>
          </p:cNvPr>
          <p:cNvSpPr/>
          <p:nvPr userDrawn="1"/>
        </p:nvSpPr>
        <p:spPr>
          <a:xfrm>
            <a:off x="349250" y="160338"/>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grpSp>
        <p:nvGrpSpPr>
          <p:cNvPr id="4" name="组合 9">
            <a:extLst>
              <a:ext uri="{FF2B5EF4-FFF2-40B4-BE49-F238E27FC236}">
                <a16:creationId xmlns:a16="http://schemas.microsoft.com/office/drawing/2014/main" id="{E04D8C52-AE56-449C-8C90-A3AD55966AB7}"/>
              </a:ext>
            </a:extLst>
          </p:cNvPr>
          <p:cNvGrpSpPr>
            <a:grpSpLocks/>
          </p:cNvGrpSpPr>
          <p:nvPr userDrawn="1"/>
        </p:nvGrpSpPr>
        <p:grpSpPr bwMode="auto">
          <a:xfrm>
            <a:off x="127000" y="623888"/>
            <a:ext cx="1778000" cy="88900"/>
            <a:chOff x="0" y="577018"/>
            <a:chExt cx="5416868" cy="158391"/>
          </a:xfrm>
        </p:grpSpPr>
        <p:sp>
          <p:nvSpPr>
            <p:cNvPr id="5" name="矩形 4">
              <a:extLst>
                <a:ext uri="{FF2B5EF4-FFF2-40B4-BE49-F238E27FC236}">
                  <a16:creationId xmlns:a16="http://schemas.microsoft.com/office/drawing/2014/main" id="{D79FF768-FD2E-429A-9592-1A303C849D4C}"/>
                </a:ext>
              </a:extLst>
            </p:cNvPr>
            <p:cNvSpPr/>
            <p:nvPr/>
          </p:nvSpPr>
          <p:spPr>
            <a:xfrm>
              <a:off x="0" y="577018"/>
              <a:ext cx="5416868" cy="7919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501ECFCF-16DF-4740-B2EA-47F89E215645}"/>
                </a:ext>
              </a:extLst>
            </p:cNvPr>
            <p:cNvSpPr/>
            <p:nvPr/>
          </p:nvSpPr>
          <p:spPr>
            <a:xfrm>
              <a:off x="0" y="656214"/>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6">
            <a:extLst>
              <a:ext uri="{FF2B5EF4-FFF2-40B4-BE49-F238E27FC236}">
                <a16:creationId xmlns:a16="http://schemas.microsoft.com/office/drawing/2014/main" id="{B79A5004-06F9-4026-9BCA-68383497ED18}"/>
              </a:ext>
            </a:extLst>
          </p:cNvPr>
          <p:cNvSpPr txBox="1">
            <a:spLocks noChangeArrowheads="1"/>
          </p:cNvSpPr>
          <p:nvPr userDrawn="1"/>
        </p:nvSpPr>
        <p:spPr bwMode="auto">
          <a:xfrm>
            <a:off x="614363" y="128588"/>
            <a:ext cx="1190625" cy="369887"/>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defRPr/>
            </a:pPr>
            <a:r>
              <a:rPr lang="zh-CN" altLang="en-US">
                <a:solidFill>
                  <a:srgbClr val="000000"/>
                </a:solidFill>
              </a:rPr>
              <a:t>平台建设</a:t>
            </a:r>
            <a:endParaRPr lang="en-US" altLang="zh-CN">
              <a:solidFill>
                <a:srgbClr val="000000"/>
              </a:solidFill>
            </a:endParaRPr>
          </a:p>
        </p:txBody>
      </p:sp>
      <p:sp>
        <p:nvSpPr>
          <p:cNvPr id="8" name="日期占位符 2">
            <a:extLst>
              <a:ext uri="{FF2B5EF4-FFF2-40B4-BE49-F238E27FC236}">
                <a16:creationId xmlns:a16="http://schemas.microsoft.com/office/drawing/2014/main" id="{C97B4B93-55B6-4B16-81F8-C2D9393E73A4}"/>
              </a:ext>
            </a:extLst>
          </p:cNvPr>
          <p:cNvSpPr>
            <a:spLocks noGrp="1"/>
          </p:cNvSpPr>
          <p:nvPr>
            <p:ph type="dt" sz="half" idx="10"/>
          </p:nvPr>
        </p:nvSpPr>
        <p:spPr/>
        <p:txBody>
          <a:bodyPr/>
          <a:lstStyle>
            <a:lvl1pPr>
              <a:defRPr/>
            </a:lvl1pPr>
          </a:lstStyle>
          <a:p>
            <a:pPr>
              <a:defRPr/>
            </a:pPr>
            <a:fld id="{8AFFE3C9-C696-4189-AFA1-39A22E6CA286}" type="datetimeFigureOut">
              <a:rPr lang="zh-CN" altLang="en-US"/>
              <a:pPr>
                <a:defRPr/>
              </a:pPr>
              <a:t>2019/10/30</a:t>
            </a:fld>
            <a:endParaRPr lang="zh-CN" altLang="en-US"/>
          </a:p>
        </p:txBody>
      </p:sp>
      <p:sp>
        <p:nvSpPr>
          <p:cNvPr id="9" name="页脚占位符 3">
            <a:extLst>
              <a:ext uri="{FF2B5EF4-FFF2-40B4-BE49-F238E27FC236}">
                <a16:creationId xmlns:a16="http://schemas.microsoft.com/office/drawing/2014/main" id="{7EE596D7-2EAB-41EC-9320-2604BFDCC204}"/>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D9920FA5-4218-4E51-A083-B9AC510B290C}"/>
              </a:ext>
            </a:extLst>
          </p:cNvPr>
          <p:cNvSpPr>
            <a:spLocks noGrp="1"/>
          </p:cNvSpPr>
          <p:nvPr>
            <p:ph type="sldNum" sz="quarter" idx="12"/>
          </p:nvPr>
        </p:nvSpPr>
        <p:spPr/>
        <p:txBody>
          <a:bodyPr/>
          <a:lstStyle>
            <a:lvl1pPr>
              <a:defRPr/>
            </a:lvl1pPr>
          </a:lstStyle>
          <a:p>
            <a:pPr>
              <a:defRPr/>
            </a:pPr>
            <a:fld id="{8AC23CF3-A9E1-4DC7-9A50-041229BFDB5F}" type="slidenum">
              <a:rPr lang="zh-CN" altLang="en-US"/>
              <a:pPr>
                <a:defRPr/>
              </a:pPr>
              <a:t>‹#›</a:t>
            </a:fld>
            <a:endParaRPr lang="zh-CN" altLang="en-US"/>
          </a:p>
        </p:txBody>
      </p:sp>
    </p:spTree>
    <p:extLst>
      <p:ext uri="{BB962C8B-B14F-4D97-AF65-F5344CB8AC3E}">
        <p14:creationId xmlns:p14="http://schemas.microsoft.com/office/powerpoint/2010/main" val="2113056160"/>
      </p:ext>
    </p:extLst>
  </p:cSld>
  <p:clrMapOvr>
    <a:masterClrMapping/>
  </p:clrMapOvr>
  <p:transition spd="med">
    <p:pull/>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31F55F1E-3390-4EB5-8E6B-E82ABEC44450}"/>
              </a:ext>
            </a:extLst>
          </p:cNvPr>
          <p:cNvSpPr/>
          <p:nvPr userDrawn="1"/>
        </p:nvSpPr>
        <p:spPr>
          <a:xfrm>
            <a:off x="120650" y="160338"/>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sp>
        <p:nvSpPr>
          <p:cNvPr id="3" name="任意多边形: 形状 2">
            <a:extLst>
              <a:ext uri="{FF2B5EF4-FFF2-40B4-BE49-F238E27FC236}">
                <a16:creationId xmlns:a16="http://schemas.microsoft.com/office/drawing/2014/main" id="{6CE22C64-CB7D-4765-BE61-4051ED2794DE}"/>
              </a:ext>
            </a:extLst>
          </p:cNvPr>
          <p:cNvSpPr/>
          <p:nvPr userDrawn="1"/>
        </p:nvSpPr>
        <p:spPr>
          <a:xfrm>
            <a:off x="342900" y="160338"/>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grpSp>
        <p:nvGrpSpPr>
          <p:cNvPr id="4" name="组合 9">
            <a:extLst>
              <a:ext uri="{FF2B5EF4-FFF2-40B4-BE49-F238E27FC236}">
                <a16:creationId xmlns:a16="http://schemas.microsoft.com/office/drawing/2014/main" id="{AA23920A-62FE-4A81-B7F1-4E5BD98C40D3}"/>
              </a:ext>
            </a:extLst>
          </p:cNvPr>
          <p:cNvGrpSpPr>
            <a:grpSpLocks/>
          </p:cNvGrpSpPr>
          <p:nvPr userDrawn="1"/>
        </p:nvGrpSpPr>
        <p:grpSpPr bwMode="auto">
          <a:xfrm>
            <a:off x="120650" y="623888"/>
            <a:ext cx="1778000" cy="88900"/>
            <a:chOff x="0" y="577018"/>
            <a:chExt cx="5416868" cy="158391"/>
          </a:xfrm>
        </p:grpSpPr>
        <p:sp>
          <p:nvSpPr>
            <p:cNvPr id="5" name="矩形 4">
              <a:extLst>
                <a:ext uri="{FF2B5EF4-FFF2-40B4-BE49-F238E27FC236}">
                  <a16:creationId xmlns:a16="http://schemas.microsoft.com/office/drawing/2014/main" id="{C36A3B54-7F74-4DEA-B24C-BB715A40CC82}"/>
                </a:ext>
              </a:extLst>
            </p:cNvPr>
            <p:cNvSpPr/>
            <p:nvPr/>
          </p:nvSpPr>
          <p:spPr>
            <a:xfrm>
              <a:off x="0" y="577018"/>
              <a:ext cx="5416868" cy="7919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24A33F9F-66FA-4968-9457-66C0A6ADE7DE}"/>
                </a:ext>
              </a:extLst>
            </p:cNvPr>
            <p:cNvSpPr/>
            <p:nvPr/>
          </p:nvSpPr>
          <p:spPr>
            <a:xfrm>
              <a:off x="0" y="656214"/>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6">
            <a:extLst>
              <a:ext uri="{FF2B5EF4-FFF2-40B4-BE49-F238E27FC236}">
                <a16:creationId xmlns:a16="http://schemas.microsoft.com/office/drawing/2014/main" id="{64BA6905-653B-4636-841F-07339B95E1C2}"/>
              </a:ext>
            </a:extLst>
          </p:cNvPr>
          <p:cNvSpPr txBox="1">
            <a:spLocks noChangeArrowheads="1"/>
          </p:cNvSpPr>
          <p:nvPr userDrawn="1"/>
        </p:nvSpPr>
        <p:spPr bwMode="auto">
          <a:xfrm>
            <a:off x="622300" y="150813"/>
            <a:ext cx="1223963" cy="369887"/>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defRPr/>
            </a:pPr>
            <a:r>
              <a:rPr lang="zh-CN" altLang="en-US">
                <a:solidFill>
                  <a:srgbClr val="000000"/>
                </a:solidFill>
              </a:rPr>
              <a:t>人才培养</a:t>
            </a:r>
            <a:endParaRPr lang="en-US" altLang="zh-CN">
              <a:solidFill>
                <a:srgbClr val="000000"/>
              </a:solidFill>
            </a:endParaRPr>
          </a:p>
        </p:txBody>
      </p:sp>
      <p:sp>
        <p:nvSpPr>
          <p:cNvPr id="8" name="日期占位符 2">
            <a:extLst>
              <a:ext uri="{FF2B5EF4-FFF2-40B4-BE49-F238E27FC236}">
                <a16:creationId xmlns:a16="http://schemas.microsoft.com/office/drawing/2014/main" id="{4F149075-D931-45F6-847B-F6B9CCDC7926}"/>
              </a:ext>
            </a:extLst>
          </p:cNvPr>
          <p:cNvSpPr>
            <a:spLocks noGrp="1"/>
          </p:cNvSpPr>
          <p:nvPr>
            <p:ph type="dt" sz="half" idx="10"/>
          </p:nvPr>
        </p:nvSpPr>
        <p:spPr/>
        <p:txBody>
          <a:bodyPr/>
          <a:lstStyle>
            <a:lvl1pPr>
              <a:defRPr/>
            </a:lvl1pPr>
          </a:lstStyle>
          <a:p>
            <a:pPr>
              <a:defRPr/>
            </a:pPr>
            <a:fld id="{ACCBD74B-EC6F-4444-9F11-41D34E43F47C}" type="datetimeFigureOut">
              <a:rPr lang="zh-CN" altLang="en-US"/>
              <a:pPr>
                <a:defRPr/>
              </a:pPr>
              <a:t>2019/10/30</a:t>
            </a:fld>
            <a:endParaRPr lang="zh-CN" altLang="en-US"/>
          </a:p>
        </p:txBody>
      </p:sp>
      <p:sp>
        <p:nvSpPr>
          <p:cNvPr id="9" name="页脚占位符 3">
            <a:extLst>
              <a:ext uri="{FF2B5EF4-FFF2-40B4-BE49-F238E27FC236}">
                <a16:creationId xmlns:a16="http://schemas.microsoft.com/office/drawing/2014/main" id="{C3F0D17A-A9A6-4F39-B56D-1764B3A65D25}"/>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DF43BB39-9509-4812-8A57-DBA3921576AF}"/>
              </a:ext>
            </a:extLst>
          </p:cNvPr>
          <p:cNvSpPr>
            <a:spLocks noGrp="1"/>
          </p:cNvSpPr>
          <p:nvPr>
            <p:ph type="sldNum" sz="quarter" idx="12"/>
          </p:nvPr>
        </p:nvSpPr>
        <p:spPr/>
        <p:txBody>
          <a:bodyPr/>
          <a:lstStyle>
            <a:lvl1pPr>
              <a:defRPr/>
            </a:lvl1pPr>
          </a:lstStyle>
          <a:p>
            <a:pPr>
              <a:defRPr/>
            </a:pPr>
            <a:fld id="{98AE9470-2A36-4411-B648-CD6D2B773F49}" type="slidenum">
              <a:rPr lang="zh-CN" altLang="en-US"/>
              <a:pPr>
                <a:defRPr/>
              </a:pPr>
              <a:t>‹#›</a:t>
            </a:fld>
            <a:endParaRPr lang="zh-CN" altLang="en-US"/>
          </a:p>
        </p:txBody>
      </p:sp>
    </p:spTree>
    <p:extLst>
      <p:ext uri="{BB962C8B-B14F-4D97-AF65-F5344CB8AC3E}">
        <p14:creationId xmlns:p14="http://schemas.microsoft.com/office/powerpoint/2010/main" val="4278940354"/>
      </p:ext>
    </p:extLst>
  </p:cSld>
  <p:clrMapOvr>
    <a:masterClrMapping/>
  </p:clrMapOvr>
  <p:transition spd="med">
    <p:pull/>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F37E3F5B-C16A-4065-8622-5D96278ACD8D}"/>
              </a:ext>
            </a:extLst>
          </p:cNvPr>
          <p:cNvSpPr/>
          <p:nvPr userDrawn="1"/>
        </p:nvSpPr>
        <p:spPr>
          <a:xfrm>
            <a:off x="106363" y="174625"/>
            <a:ext cx="279400" cy="385763"/>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sp>
        <p:nvSpPr>
          <p:cNvPr id="3" name="任意多边形: 形状 2">
            <a:extLst>
              <a:ext uri="{FF2B5EF4-FFF2-40B4-BE49-F238E27FC236}">
                <a16:creationId xmlns:a16="http://schemas.microsoft.com/office/drawing/2014/main" id="{3C46737B-453D-470E-9D08-130D62351BC9}"/>
              </a:ext>
            </a:extLst>
          </p:cNvPr>
          <p:cNvSpPr/>
          <p:nvPr userDrawn="1"/>
        </p:nvSpPr>
        <p:spPr>
          <a:xfrm>
            <a:off x="330200" y="174625"/>
            <a:ext cx="147638" cy="385763"/>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grpSp>
        <p:nvGrpSpPr>
          <p:cNvPr id="4" name="组合 9">
            <a:extLst>
              <a:ext uri="{FF2B5EF4-FFF2-40B4-BE49-F238E27FC236}">
                <a16:creationId xmlns:a16="http://schemas.microsoft.com/office/drawing/2014/main" id="{45613889-C081-4CF3-9144-EA730243098E}"/>
              </a:ext>
            </a:extLst>
          </p:cNvPr>
          <p:cNvGrpSpPr>
            <a:grpSpLocks/>
          </p:cNvGrpSpPr>
          <p:nvPr userDrawn="1"/>
        </p:nvGrpSpPr>
        <p:grpSpPr bwMode="auto">
          <a:xfrm>
            <a:off x="106363" y="638175"/>
            <a:ext cx="1779587" cy="87313"/>
            <a:chOff x="0" y="577018"/>
            <a:chExt cx="5416868" cy="158391"/>
          </a:xfrm>
        </p:grpSpPr>
        <p:sp>
          <p:nvSpPr>
            <p:cNvPr id="5" name="矩形 4">
              <a:extLst>
                <a:ext uri="{FF2B5EF4-FFF2-40B4-BE49-F238E27FC236}">
                  <a16:creationId xmlns:a16="http://schemas.microsoft.com/office/drawing/2014/main" id="{1CAB525D-3C35-402A-A56D-ED7380D2B54D}"/>
                </a:ext>
              </a:extLst>
            </p:cNvPr>
            <p:cNvSpPr/>
            <p:nvPr/>
          </p:nvSpPr>
          <p:spPr>
            <a:xfrm>
              <a:off x="0" y="577018"/>
              <a:ext cx="5416868" cy="7775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5EF4A353-AD96-4DA3-9C1B-0FB73A783EF8}"/>
                </a:ext>
              </a:extLst>
            </p:cNvPr>
            <p:cNvSpPr/>
            <p:nvPr/>
          </p:nvSpPr>
          <p:spPr>
            <a:xfrm>
              <a:off x="0" y="657653"/>
              <a:ext cx="5416868" cy="7775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6">
            <a:extLst>
              <a:ext uri="{FF2B5EF4-FFF2-40B4-BE49-F238E27FC236}">
                <a16:creationId xmlns:a16="http://schemas.microsoft.com/office/drawing/2014/main" id="{4EE5E757-A220-4325-89B3-F9E014372310}"/>
              </a:ext>
            </a:extLst>
          </p:cNvPr>
          <p:cNvSpPr txBox="1">
            <a:spLocks noChangeArrowheads="1"/>
          </p:cNvSpPr>
          <p:nvPr userDrawn="1"/>
        </p:nvSpPr>
        <p:spPr bwMode="auto">
          <a:xfrm>
            <a:off x="609600" y="136525"/>
            <a:ext cx="1177925" cy="369888"/>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defRPr/>
            </a:pPr>
            <a:r>
              <a:rPr lang="zh-CN" altLang="en-US">
                <a:solidFill>
                  <a:srgbClr val="000000"/>
                </a:solidFill>
              </a:rPr>
              <a:t>科研情况</a:t>
            </a:r>
          </a:p>
        </p:txBody>
      </p:sp>
      <p:sp>
        <p:nvSpPr>
          <p:cNvPr id="8" name="日期占位符 2">
            <a:extLst>
              <a:ext uri="{FF2B5EF4-FFF2-40B4-BE49-F238E27FC236}">
                <a16:creationId xmlns:a16="http://schemas.microsoft.com/office/drawing/2014/main" id="{A2CCE73A-9C64-402F-9E68-E05DB0D43BAE}"/>
              </a:ext>
            </a:extLst>
          </p:cNvPr>
          <p:cNvSpPr>
            <a:spLocks noGrp="1"/>
          </p:cNvSpPr>
          <p:nvPr>
            <p:ph type="dt" sz="half" idx="10"/>
          </p:nvPr>
        </p:nvSpPr>
        <p:spPr/>
        <p:txBody>
          <a:bodyPr/>
          <a:lstStyle>
            <a:lvl1pPr>
              <a:defRPr/>
            </a:lvl1pPr>
          </a:lstStyle>
          <a:p>
            <a:pPr>
              <a:defRPr/>
            </a:pPr>
            <a:fld id="{1E9766E4-6D0D-4504-B687-0C8119977A4B}" type="datetimeFigureOut">
              <a:rPr lang="zh-CN" altLang="en-US"/>
              <a:pPr>
                <a:defRPr/>
              </a:pPr>
              <a:t>2019/10/30</a:t>
            </a:fld>
            <a:endParaRPr lang="zh-CN" altLang="en-US"/>
          </a:p>
        </p:txBody>
      </p:sp>
      <p:sp>
        <p:nvSpPr>
          <p:cNvPr id="9" name="页脚占位符 3">
            <a:extLst>
              <a:ext uri="{FF2B5EF4-FFF2-40B4-BE49-F238E27FC236}">
                <a16:creationId xmlns:a16="http://schemas.microsoft.com/office/drawing/2014/main" id="{75AC960A-C506-4362-AA26-9434669EB5AD}"/>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C41E1A6B-3B74-4059-BD3F-57B6F85AC1A8}"/>
              </a:ext>
            </a:extLst>
          </p:cNvPr>
          <p:cNvSpPr>
            <a:spLocks noGrp="1"/>
          </p:cNvSpPr>
          <p:nvPr>
            <p:ph type="sldNum" sz="quarter" idx="12"/>
          </p:nvPr>
        </p:nvSpPr>
        <p:spPr/>
        <p:txBody>
          <a:bodyPr/>
          <a:lstStyle>
            <a:lvl1pPr>
              <a:defRPr/>
            </a:lvl1pPr>
          </a:lstStyle>
          <a:p>
            <a:pPr>
              <a:defRPr/>
            </a:pPr>
            <a:fld id="{65FAA68C-89E0-42D9-9428-17A77B654394}" type="slidenum">
              <a:rPr lang="zh-CN" altLang="en-US"/>
              <a:pPr>
                <a:defRPr/>
              </a:pPr>
              <a:t>‹#›</a:t>
            </a:fld>
            <a:endParaRPr lang="zh-CN" altLang="en-US"/>
          </a:p>
        </p:txBody>
      </p:sp>
    </p:spTree>
    <p:extLst>
      <p:ext uri="{BB962C8B-B14F-4D97-AF65-F5344CB8AC3E}">
        <p14:creationId xmlns:p14="http://schemas.microsoft.com/office/powerpoint/2010/main" val="626255548"/>
      </p:ext>
    </p:extLst>
  </p:cSld>
  <p:clrMapOvr>
    <a:masterClrMapping/>
  </p:clrMapOvr>
  <p:transition spd="med">
    <p:pull/>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3E75DA83-4DE0-4C77-9867-815222D492D1}"/>
              </a:ext>
            </a:extLst>
          </p:cNvPr>
          <p:cNvSpPr/>
          <p:nvPr userDrawn="1"/>
        </p:nvSpPr>
        <p:spPr>
          <a:xfrm>
            <a:off x="127000" y="169863"/>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sp>
        <p:nvSpPr>
          <p:cNvPr id="3" name="任意多边形: 形状 2">
            <a:extLst>
              <a:ext uri="{FF2B5EF4-FFF2-40B4-BE49-F238E27FC236}">
                <a16:creationId xmlns:a16="http://schemas.microsoft.com/office/drawing/2014/main" id="{4973D1A4-6C9A-4A64-AB77-47112B115FA4}"/>
              </a:ext>
            </a:extLst>
          </p:cNvPr>
          <p:cNvSpPr/>
          <p:nvPr userDrawn="1"/>
        </p:nvSpPr>
        <p:spPr>
          <a:xfrm>
            <a:off x="349250" y="169863"/>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grpSp>
        <p:nvGrpSpPr>
          <p:cNvPr id="4" name="组合 9">
            <a:extLst>
              <a:ext uri="{FF2B5EF4-FFF2-40B4-BE49-F238E27FC236}">
                <a16:creationId xmlns:a16="http://schemas.microsoft.com/office/drawing/2014/main" id="{C2D50E81-0D52-45F0-ACA2-0E8ED34C6AD1}"/>
              </a:ext>
            </a:extLst>
          </p:cNvPr>
          <p:cNvGrpSpPr>
            <a:grpSpLocks/>
          </p:cNvGrpSpPr>
          <p:nvPr userDrawn="1"/>
        </p:nvGrpSpPr>
        <p:grpSpPr bwMode="auto">
          <a:xfrm>
            <a:off x="127000" y="633413"/>
            <a:ext cx="1778000" cy="87312"/>
            <a:chOff x="0" y="577018"/>
            <a:chExt cx="5416868" cy="158391"/>
          </a:xfrm>
        </p:grpSpPr>
        <p:sp>
          <p:nvSpPr>
            <p:cNvPr id="5" name="矩形 4">
              <a:extLst>
                <a:ext uri="{FF2B5EF4-FFF2-40B4-BE49-F238E27FC236}">
                  <a16:creationId xmlns:a16="http://schemas.microsoft.com/office/drawing/2014/main" id="{6DDB1FC5-FBA9-47A9-9AA8-B82393E0BFAF}"/>
                </a:ext>
              </a:extLst>
            </p:cNvPr>
            <p:cNvSpPr/>
            <p:nvPr/>
          </p:nvSpPr>
          <p:spPr>
            <a:xfrm>
              <a:off x="0" y="577018"/>
              <a:ext cx="5416868" cy="77755"/>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412D50CD-3CFC-4F4C-B61F-EF8BCE0DF879}"/>
                </a:ext>
              </a:extLst>
            </p:cNvPr>
            <p:cNvSpPr/>
            <p:nvPr/>
          </p:nvSpPr>
          <p:spPr>
            <a:xfrm>
              <a:off x="0" y="657654"/>
              <a:ext cx="5416868" cy="77755"/>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6">
            <a:extLst>
              <a:ext uri="{FF2B5EF4-FFF2-40B4-BE49-F238E27FC236}">
                <a16:creationId xmlns:a16="http://schemas.microsoft.com/office/drawing/2014/main" id="{85DB36D1-325F-40F7-97AB-7322B5A8102D}"/>
              </a:ext>
            </a:extLst>
          </p:cNvPr>
          <p:cNvSpPr txBox="1">
            <a:spLocks noChangeArrowheads="1"/>
          </p:cNvSpPr>
          <p:nvPr userDrawn="1"/>
        </p:nvSpPr>
        <p:spPr bwMode="auto">
          <a:xfrm>
            <a:off x="628650" y="131763"/>
            <a:ext cx="1211263" cy="368300"/>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defRPr/>
            </a:pPr>
            <a:r>
              <a:rPr lang="zh-CN" altLang="en-US">
                <a:solidFill>
                  <a:srgbClr val="000000"/>
                </a:solidFill>
              </a:rPr>
              <a:t>社会服务</a:t>
            </a:r>
          </a:p>
        </p:txBody>
      </p:sp>
      <p:sp>
        <p:nvSpPr>
          <p:cNvPr id="8" name="日期占位符 2">
            <a:extLst>
              <a:ext uri="{FF2B5EF4-FFF2-40B4-BE49-F238E27FC236}">
                <a16:creationId xmlns:a16="http://schemas.microsoft.com/office/drawing/2014/main" id="{8FD08D3D-CEE3-402D-B163-A6669C47740B}"/>
              </a:ext>
            </a:extLst>
          </p:cNvPr>
          <p:cNvSpPr>
            <a:spLocks noGrp="1"/>
          </p:cNvSpPr>
          <p:nvPr>
            <p:ph type="dt" sz="half" idx="10"/>
          </p:nvPr>
        </p:nvSpPr>
        <p:spPr/>
        <p:txBody>
          <a:bodyPr/>
          <a:lstStyle>
            <a:lvl1pPr>
              <a:defRPr/>
            </a:lvl1pPr>
          </a:lstStyle>
          <a:p>
            <a:pPr>
              <a:defRPr/>
            </a:pPr>
            <a:fld id="{4B614366-F346-4A00-A544-E07D44703494}" type="datetimeFigureOut">
              <a:rPr lang="zh-CN" altLang="en-US"/>
              <a:pPr>
                <a:defRPr/>
              </a:pPr>
              <a:t>2019/10/30</a:t>
            </a:fld>
            <a:endParaRPr lang="zh-CN" altLang="en-US"/>
          </a:p>
        </p:txBody>
      </p:sp>
      <p:sp>
        <p:nvSpPr>
          <p:cNvPr id="9" name="页脚占位符 3">
            <a:extLst>
              <a:ext uri="{FF2B5EF4-FFF2-40B4-BE49-F238E27FC236}">
                <a16:creationId xmlns:a16="http://schemas.microsoft.com/office/drawing/2014/main" id="{F719D9E0-4112-455D-9BEA-AC14FD69E359}"/>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5DD3CD58-902F-4D69-AFCB-D1D456889639}"/>
              </a:ext>
            </a:extLst>
          </p:cNvPr>
          <p:cNvSpPr>
            <a:spLocks noGrp="1"/>
          </p:cNvSpPr>
          <p:nvPr>
            <p:ph type="sldNum" sz="quarter" idx="12"/>
          </p:nvPr>
        </p:nvSpPr>
        <p:spPr/>
        <p:txBody>
          <a:bodyPr/>
          <a:lstStyle>
            <a:lvl1pPr>
              <a:defRPr/>
            </a:lvl1pPr>
          </a:lstStyle>
          <a:p>
            <a:pPr>
              <a:defRPr/>
            </a:pPr>
            <a:fld id="{DA3469E0-7E10-451F-AEFB-A4499E85843B}" type="slidenum">
              <a:rPr lang="zh-CN" altLang="en-US"/>
              <a:pPr>
                <a:defRPr/>
              </a:pPr>
              <a:t>‹#›</a:t>
            </a:fld>
            <a:endParaRPr lang="zh-CN" altLang="en-US"/>
          </a:p>
        </p:txBody>
      </p:sp>
    </p:spTree>
    <p:extLst>
      <p:ext uri="{BB962C8B-B14F-4D97-AF65-F5344CB8AC3E}">
        <p14:creationId xmlns:p14="http://schemas.microsoft.com/office/powerpoint/2010/main" val="1711087954"/>
      </p:ext>
    </p:extLst>
  </p:cSld>
  <p:clrMapOvr>
    <a:masterClrMapping/>
  </p:clrMapOvr>
  <p:transition spd="med">
    <p:pull/>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8AF74555-E7B8-4C2E-AEFA-976FBF636BF3}"/>
              </a:ext>
            </a:extLst>
          </p:cNvPr>
          <p:cNvSpPr/>
          <p:nvPr userDrawn="1"/>
        </p:nvSpPr>
        <p:spPr>
          <a:xfrm>
            <a:off x="127000" y="169863"/>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sp>
        <p:nvSpPr>
          <p:cNvPr id="3" name="任意多边形: 形状 2">
            <a:extLst>
              <a:ext uri="{FF2B5EF4-FFF2-40B4-BE49-F238E27FC236}">
                <a16:creationId xmlns:a16="http://schemas.microsoft.com/office/drawing/2014/main" id="{CD140BC0-8262-4998-944E-1BEF3872C20B}"/>
              </a:ext>
            </a:extLst>
          </p:cNvPr>
          <p:cNvSpPr/>
          <p:nvPr userDrawn="1"/>
        </p:nvSpPr>
        <p:spPr>
          <a:xfrm>
            <a:off x="349250" y="169863"/>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grpSp>
        <p:nvGrpSpPr>
          <p:cNvPr id="4" name="组合 9">
            <a:extLst>
              <a:ext uri="{FF2B5EF4-FFF2-40B4-BE49-F238E27FC236}">
                <a16:creationId xmlns:a16="http://schemas.microsoft.com/office/drawing/2014/main" id="{0282C64C-8B83-4D11-BAB0-5130E157C2D0}"/>
              </a:ext>
            </a:extLst>
          </p:cNvPr>
          <p:cNvGrpSpPr>
            <a:grpSpLocks/>
          </p:cNvGrpSpPr>
          <p:nvPr userDrawn="1"/>
        </p:nvGrpSpPr>
        <p:grpSpPr bwMode="auto">
          <a:xfrm>
            <a:off x="127000" y="633413"/>
            <a:ext cx="2108200" cy="79375"/>
            <a:chOff x="0" y="577018"/>
            <a:chExt cx="5416868" cy="158391"/>
          </a:xfrm>
        </p:grpSpPr>
        <p:sp>
          <p:nvSpPr>
            <p:cNvPr id="5" name="矩形 4">
              <a:extLst>
                <a:ext uri="{FF2B5EF4-FFF2-40B4-BE49-F238E27FC236}">
                  <a16:creationId xmlns:a16="http://schemas.microsoft.com/office/drawing/2014/main" id="{C5CA8D03-74E9-4173-9905-F04E1C946D36}"/>
                </a:ext>
              </a:extLst>
            </p:cNvPr>
            <p:cNvSpPr/>
            <p:nvPr/>
          </p:nvSpPr>
          <p:spPr>
            <a:xfrm>
              <a:off x="0" y="577018"/>
              <a:ext cx="5416868" cy="79195"/>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8B5AC190-7A4D-4A0D-B68B-32D3CA9D5ADD}"/>
                </a:ext>
              </a:extLst>
            </p:cNvPr>
            <p:cNvSpPr/>
            <p:nvPr/>
          </p:nvSpPr>
          <p:spPr>
            <a:xfrm>
              <a:off x="0" y="656213"/>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6">
            <a:extLst>
              <a:ext uri="{FF2B5EF4-FFF2-40B4-BE49-F238E27FC236}">
                <a16:creationId xmlns:a16="http://schemas.microsoft.com/office/drawing/2014/main" id="{739B30C6-6B3E-4813-91CC-5B240DF9FBB5}"/>
              </a:ext>
            </a:extLst>
          </p:cNvPr>
          <p:cNvSpPr txBox="1">
            <a:spLocks noChangeArrowheads="1"/>
          </p:cNvSpPr>
          <p:nvPr userDrawn="1"/>
        </p:nvSpPr>
        <p:spPr bwMode="auto">
          <a:xfrm>
            <a:off x="628650" y="131763"/>
            <a:ext cx="1606550" cy="368300"/>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defRPr/>
            </a:pPr>
            <a:r>
              <a:rPr lang="zh-CN" altLang="en-US">
                <a:solidFill>
                  <a:srgbClr val="000000"/>
                </a:solidFill>
              </a:rPr>
              <a:t>未来工作方向</a:t>
            </a:r>
          </a:p>
        </p:txBody>
      </p:sp>
      <p:sp>
        <p:nvSpPr>
          <p:cNvPr id="8" name="日期占位符 2">
            <a:extLst>
              <a:ext uri="{FF2B5EF4-FFF2-40B4-BE49-F238E27FC236}">
                <a16:creationId xmlns:a16="http://schemas.microsoft.com/office/drawing/2014/main" id="{8F16B34F-4173-447B-A451-070365517D2B}"/>
              </a:ext>
            </a:extLst>
          </p:cNvPr>
          <p:cNvSpPr>
            <a:spLocks noGrp="1"/>
          </p:cNvSpPr>
          <p:nvPr>
            <p:ph type="dt" sz="half" idx="10"/>
          </p:nvPr>
        </p:nvSpPr>
        <p:spPr/>
        <p:txBody>
          <a:bodyPr/>
          <a:lstStyle>
            <a:lvl1pPr>
              <a:defRPr/>
            </a:lvl1pPr>
          </a:lstStyle>
          <a:p>
            <a:pPr>
              <a:defRPr/>
            </a:pPr>
            <a:fld id="{C8666C29-E774-4487-91F1-2C726499BFBA}" type="datetimeFigureOut">
              <a:rPr lang="zh-CN" altLang="en-US"/>
              <a:pPr>
                <a:defRPr/>
              </a:pPr>
              <a:t>2019/10/30</a:t>
            </a:fld>
            <a:endParaRPr lang="zh-CN" altLang="en-US"/>
          </a:p>
        </p:txBody>
      </p:sp>
      <p:sp>
        <p:nvSpPr>
          <p:cNvPr id="9" name="页脚占位符 3">
            <a:extLst>
              <a:ext uri="{FF2B5EF4-FFF2-40B4-BE49-F238E27FC236}">
                <a16:creationId xmlns:a16="http://schemas.microsoft.com/office/drawing/2014/main" id="{C79810BD-AE86-4CA1-A776-2CB2C5D44C4F}"/>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34B47A46-4D0F-4D5A-9FBB-99CB6CC60CD9}"/>
              </a:ext>
            </a:extLst>
          </p:cNvPr>
          <p:cNvSpPr>
            <a:spLocks noGrp="1"/>
          </p:cNvSpPr>
          <p:nvPr>
            <p:ph type="sldNum" sz="quarter" idx="12"/>
          </p:nvPr>
        </p:nvSpPr>
        <p:spPr/>
        <p:txBody>
          <a:bodyPr/>
          <a:lstStyle>
            <a:lvl1pPr>
              <a:defRPr/>
            </a:lvl1pPr>
          </a:lstStyle>
          <a:p>
            <a:pPr>
              <a:defRPr/>
            </a:pPr>
            <a:fld id="{6B1249F5-97AC-4C9F-846F-E93284916630}" type="slidenum">
              <a:rPr lang="zh-CN" altLang="en-US"/>
              <a:pPr>
                <a:defRPr/>
              </a:pPr>
              <a:t>‹#›</a:t>
            </a:fld>
            <a:endParaRPr lang="zh-CN" altLang="en-US"/>
          </a:p>
        </p:txBody>
      </p:sp>
    </p:spTree>
    <p:extLst>
      <p:ext uri="{BB962C8B-B14F-4D97-AF65-F5344CB8AC3E}">
        <p14:creationId xmlns:p14="http://schemas.microsoft.com/office/powerpoint/2010/main" val="4208779332"/>
      </p:ext>
    </p:extLst>
  </p:cSld>
  <p:clrMapOvr>
    <a:masterClrMapping/>
  </p:clrMapOvr>
  <p:transition spd="med">
    <p:pull/>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D51C2E0D-8D5F-4E15-B29F-F9B129D87F84}"/>
              </a:ext>
            </a:extLst>
          </p:cNvPr>
          <p:cNvSpPr/>
          <p:nvPr userDrawn="1"/>
        </p:nvSpPr>
        <p:spPr>
          <a:xfrm>
            <a:off x="127000" y="169863"/>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sp>
        <p:nvSpPr>
          <p:cNvPr id="3" name="任意多边形: 形状 2">
            <a:extLst>
              <a:ext uri="{FF2B5EF4-FFF2-40B4-BE49-F238E27FC236}">
                <a16:creationId xmlns:a16="http://schemas.microsoft.com/office/drawing/2014/main" id="{FAB92603-143F-49B5-994D-F07143D57989}"/>
              </a:ext>
            </a:extLst>
          </p:cNvPr>
          <p:cNvSpPr/>
          <p:nvPr userDrawn="1"/>
        </p:nvSpPr>
        <p:spPr>
          <a:xfrm>
            <a:off x="349250" y="169863"/>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grpSp>
        <p:nvGrpSpPr>
          <p:cNvPr id="4" name="组合 9">
            <a:extLst>
              <a:ext uri="{FF2B5EF4-FFF2-40B4-BE49-F238E27FC236}">
                <a16:creationId xmlns:a16="http://schemas.microsoft.com/office/drawing/2014/main" id="{0AF137FD-5125-438B-9A42-16D7B57A9FA3}"/>
              </a:ext>
            </a:extLst>
          </p:cNvPr>
          <p:cNvGrpSpPr>
            <a:grpSpLocks/>
          </p:cNvGrpSpPr>
          <p:nvPr userDrawn="1"/>
        </p:nvGrpSpPr>
        <p:grpSpPr bwMode="auto">
          <a:xfrm>
            <a:off x="127000" y="633413"/>
            <a:ext cx="3335338" cy="88900"/>
            <a:chOff x="0" y="577018"/>
            <a:chExt cx="5416868" cy="158391"/>
          </a:xfrm>
        </p:grpSpPr>
        <p:sp>
          <p:nvSpPr>
            <p:cNvPr id="5" name="矩形 4">
              <a:extLst>
                <a:ext uri="{FF2B5EF4-FFF2-40B4-BE49-F238E27FC236}">
                  <a16:creationId xmlns:a16="http://schemas.microsoft.com/office/drawing/2014/main" id="{A2CC9627-3C51-4449-924C-4032B86B1B02}"/>
                </a:ext>
              </a:extLst>
            </p:cNvPr>
            <p:cNvSpPr/>
            <p:nvPr/>
          </p:nvSpPr>
          <p:spPr>
            <a:xfrm>
              <a:off x="0" y="577018"/>
              <a:ext cx="5416868" cy="7919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DAB32B10-3FFB-4CEE-8C3C-8AC9AAE055B0}"/>
                </a:ext>
              </a:extLst>
            </p:cNvPr>
            <p:cNvSpPr/>
            <p:nvPr/>
          </p:nvSpPr>
          <p:spPr>
            <a:xfrm>
              <a:off x="0" y="656214"/>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6">
            <a:extLst>
              <a:ext uri="{FF2B5EF4-FFF2-40B4-BE49-F238E27FC236}">
                <a16:creationId xmlns:a16="http://schemas.microsoft.com/office/drawing/2014/main" id="{2AE47C5D-F77C-4073-9DB3-61C92626E2E8}"/>
              </a:ext>
            </a:extLst>
          </p:cNvPr>
          <p:cNvSpPr txBox="1">
            <a:spLocks noChangeArrowheads="1"/>
          </p:cNvSpPr>
          <p:nvPr userDrawn="1"/>
        </p:nvSpPr>
        <p:spPr bwMode="auto">
          <a:xfrm>
            <a:off x="628650" y="131763"/>
            <a:ext cx="2976563" cy="368300"/>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defRPr/>
            </a:pPr>
            <a:r>
              <a:rPr lang="zh-CN" altLang="en-US">
                <a:solidFill>
                  <a:srgbClr val="000000"/>
                </a:solidFill>
              </a:rPr>
              <a:t>需要学校整合支持的资源</a:t>
            </a:r>
          </a:p>
        </p:txBody>
      </p:sp>
      <p:sp>
        <p:nvSpPr>
          <p:cNvPr id="8" name="日期占位符 2">
            <a:extLst>
              <a:ext uri="{FF2B5EF4-FFF2-40B4-BE49-F238E27FC236}">
                <a16:creationId xmlns:a16="http://schemas.microsoft.com/office/drawing/2014/main" id="{B4A21DCB-FAB8-4296-A028-CB39BB55AED3}"/>
              </a:ext>
            </a:extLst>
          </p:cNvPr>
          <p:cNvSpPr>
            <a:spLocks noGrp="1"/>
          </p:cNvSpPr>
          <p:nvPr>
            <p:ph type="dt" sz="half" idx="10"/>
          </p:nvPr>
        </p:nvSpPr>
        <p:spPr/>
        <p:txBody>
          <a:bodyPr/>
          <a:lstStyle>
            <a:lvl1pPr>
              <a:defRPr/>
            </a:lvl1pPr>
          </a:lstStyle>
          <a:p>
            <a:pPr>
              <a:defRPr/>
            </a:pPr>
            <a:fld id="{9CEF87ED-0310-4ED4-9E41-E53CDA5FEBB0}" type="datetimeFigureOut">
              <a:rPr lang="zh-CN" altLang="en-US"/>
              <a:pPr>
                <a:defRPr/>
              </a:pPr>
              <a:t>2019/10/30</a:t>
            </a:fld>
            <a:endParaRPr lang="zh-CN" altLang="en-US"/>
          </a:p>
        </p:txBody>
      </p:sp>
      <p:sp>
        <p:nvSpPr>
          <p:cNvPr id="9" name="页脚占位符 3">
            <a:extLst>
              <a:ext uri="{FF2B5EF4-FFF2-40B4-BE49-F238E27FC236}">
                <a16:creationId xmlns:a16="http://schemas.microsoft.com/office/drawing/2014/main" id="{1D1B95C1-6617-4745-9996-DA3355BF091E}"/>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6157BD26-ADEF-483E-A5AD-3A55DE4510FB}"/>
              </a:ext>
            </a:extLst>
          </p:cNvPr>
          <p:cNvSpPr>
            <a:spLocks noGrp="1"/>
          </p:cNvSpPr>
          <p:nvPr>
            <p:ph type="sldNum" sz="quarter" idx="12"/>
          </p:nvPr>
        </p:nvSpPr>
        <p:spPr/>
        <p:txBody>
          <a:bodyPr/>
          <a:lstStyle>
            <a:lvl1pPr>
              <a:defRPr/>
            </a:lvl1pPr>
          </a:lstStyle>
          <a:p>
            <a:pPr>
              <a:defRPr/>
            </a:pPr>
            <a:fld id="{5DD24A26-AEA7-45F1-BCF3-3DBE309BA2CD}" type="slidenum">
              <a:rPr lang="zh-CN" altLang="en-US"/>
              <a:pPr>
                <a:defRPr/>
              </a:pPr>
              <a:t>‹#›</a:t>
            </a:fld>
            <a:endParaRPr lang="zh-CN" altLang="en-US"/>
          </a:p>
        </p:txBody>
      </p:sp>
    </p:spTree>
    <p:extLst>
      <p:ext uri="{BB962C8B-B14F-4D97-AF65-F5344CB8AC3E}">
        <p14:creationId xmlns:p14="http://schemas.microsoft.com/office/powerpoint/2010/main" val="1958946347"/>
      </p:ext>
    </p:extLst>
  </p:cSld>
  <p:clrMapOvr>
    <a:masterClrMapping/>
  </p:clrMapOvr>
  <p:transition spd="med">
    <p:pull/>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自定义版式">
    <p:bg>
      <p:bgPr>
        <a:solidFill>
          <a:srgbClr val="E9E7E7"/>
        </a:solidFill>
        <a:effectLst/>
      </p:bgPr>
    </p:bg>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5C59CE89-1BB5-41A8-9503-81927FBAA86F}"/>
              </a:ext>
            </a:extLst>
          </p:cNvPr>
          <p:cNvSpPr/>
          <p:nvPr userDrawn="1"/>
        </p:nvSpPr>
        <p:spPr>
          <a:xfrm>
            <a:off x="127000" y="169863"/>
            <a:ext cx="277813" cy="385762"/>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sp>
        <p:nvSpPr>
          <p:cNvPr id="3" name="任意多边形: 形状 2">
            <a:extLst>
              <a:ext uri="{FF2B5EF4-FFF2-40B4-BE49-F238E27FC236}">
                <a16:creationId xmlns:a16="http://schemas.microsoft.com/office/drawing/2014/main" id="{15EA85CA-9190-4F98-8AC9-01A7ABC15A3F}"/>
              </a:ext>
            </a:extLst>
          </p:cNvPr>
          <p:cNvSpPr/>
          <p:nvPr userDrawn="1"/>
        </p:nvSpPr>
        <p:spPr>
          <a:xfrm>
            <a:off x="349250" y="169863"/>
            <a:ext cx="147638" cy="385762"/>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350"/>
          </a:p>
        </p:txBody>
      </p:sp>
      <p:grpSp>
        <p:nvGrpSpPr>
          <p:cNvPr id="4" name="组合 9">
            <a:extLst>
              <a:ext uri="{FF2B5EF4-FFF2-40B4-BE49-F238E27FC236}">
                <a16:creationId xmlns:a16="http://schemas.microsoft.com/office/drawing/2014/main" id="{141B4339-7CE4-4AAC-8C0D-9A66DC3A77B1}"/>
              </a:ext>
            </a:extLst>
          </p:cNvPr>
          <p:cNvGrpSpPr>
            <a:grpSpLocks/>
          </p:cNvGrpSpPr>
          <p:nvPr userDrawn="1"/>
        </p:nvGrpSpPr>
        <p:grpSpPr bwMode="auto">
          <a:xfrm>
            <a:off x="127000" y="633413"/>
            <a:ext cx="3335338" cy="88900"/>
            <a:chOff x="0" y="577018"/>
            <a:chExt cx="5416868" cy="158391"/>
          </a:xfrm>
        </p:grpSpPr>
        <p:sp>
          <p:nvSpPr>
            <p:cNvPr id="5" name="矩形 4">
              <a:extLst>
                <a:ext uri="{FF2B5EF4-FFF2-40B4-BE49-F238E27FC236}">
                  <a16:creationId xmlns:a16="http://schemas.microsoft.com/office/drawing/2014/main" id="{0C1B6AE2-4697-433B-B388-4E11A62BB464}"/>
                </a:ext>
              </a:extLst>
            </p:cNvPr>
            <p:cNvSpPr/>
            <p:nvPr/>
          </p:nvSpPr>
          <p:spPr>
            <a:xfrm>
              <a:off x="0" y="577018"/>
              <a:ext cx="5416868" cy="7919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a:solidFill>
                  <a:srgbClr val="F2F2F2"/>
                </a:solidFill>
                <a:ea typeface="微软雅黑"/>
                <a:cs typeface="+mn-ea"/>
                <a:sym typeface="+mn-lt"/>
              </a:endParaRPr>
            </a:p>
          </p:txBody>
        </p:sp>
        <p:sp>
          <p:nvSpPr>
            <p:cNvPr id="6" name="矩形 5">
              <a:extLst>
                <a:ext uri="{FF2B5EF4-FFF2-40B4-BE49-F238E27FC236}">
                  <a16:creationId xmlns:a16="http://schemas.microsoft.com/office/drawing/2014/main" id="{8F1CB0BE-F05E-427C-8111-49FB352129DC}"/>
                </a:ext>
              </a:extLst>
            </p:cNvPr>
            <p:cNvSpPr/>
            <p:nvPr/>
          </p:nvSpPr>
          <p:spPr>
            <a:xfrm>
              <a:off x="0" y="656214"/>
              <a:ext cx="5416868" cy="79196"/>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eaLnBrk="1" fontAlgn="auto" hangingPunct="1">
                <a:spcBef>
                  <a:spcPts val="0"/>
                </a:spcBef>
                <a:spcAft>
                  <a:spcPts val="0"/>
                </a:spcAft>
                <a:defRPr/>
              </a:pPr>
              <a:endParaRPr lang="zh-CN" altLang="en-US" sz="1350" dirty="0">
                <a:solidFill>
                  <a:srgbClr val="F2F2F2"/>
                </a:solidFill>
                <a:ea typeface="微软雅黑"/>
                <a:cs typeface="+mn-ea"/>
                <a:sym typeface="+mn-lt"/>
              </a:endParaRPr>
            </a:p>
          </p:txBody>
        </p:sp>
      </p:grpSp>
      <p:sp>
        <p:nvSpPr>
          <p:cNvPr id="7" name="文本框 6">
            <a:extLst>
              <a:ext uri="{FF2B5EF4-FFF2-40B4-BE49-F238E27FC236}">
                <a16:creationId xmlns:a16="http://schemas.microsoft.com/office/drawing/2014/main" id="{7C6B5B4F-9F02-4C3C-8C16-5ECFCB988A43}"/>
              </a:ext>
            </a:extLst>
          </p:cNvPr>
          <p:cNvSpPr txBox="1">
            <a:spLocks noChangeArrowheads="1"/>
          </p:cNvSpPr>
          <p:nvPr userDrawn="1"/>
        </p:nvSpPr>
        <p:spPr bwMode="auto">
          <a:xfrm>
            <a:off x="628650" y="131763"/>
            <a:ext cx="2976563" cy="368300"/>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defRPr/>
            </a:pPr>
            <a:r>
              <a:rPr lang="zh-CN" altLang="en-US">
                <a:solidFill>
                  <a:srgbClr val="000000"/>
                </a:solidFill>
              </a:rPr>
              <a:t>思政教育、师德师风建设</a:t>
            </a:r>
          </a:p>
        </p:txBody>
      </p:sp>
      <p:sp>
        <p:nvSpPr>
          <p:cNvPr id="8" name="日期占位符 2">
            <a:extLst>
              <a:ext uri="{FF2B5EF4-FFF2-40B4-BE49-F238E27FC236}">
                <a16:creationId xmlns:a16="http://schemas.microsoft.com/office/drawing/2014/main" id="{934B4CAA-2AF9-4303-8B8A-9C945E14688D}"/>
              </a:ext>
            </a:extLst>
          </p:cNvPr>
          <p:cNvSpPr>
            <a:spLocks noGrp="1"/>
          </p:cNvSpPr>
          <p:nvPr>
            <p:ph type="dt" sz="half" idx="10"/>
          </p:nvPr>
        </p:nvSpPr>
        <p:spPr/>
        <p:txBody>
          <a:bodyPr/>
          <a:lstStyle>
            <a:lvl1pPr>
              <a:defRPr/>
            </a:lvl1pPr>
          </a:lstStyle>
          <a:p>
            <a:pPr>
              <a:defRPr/>
            </a:pPr>
            <a:fld id="{08C9EA08-AA4A-430B-B238-5AD84D27C48A}" type="datetimeFigureOut">
              <a:rPr lang="zh-CN" altLang="en-US"/>
              <a:pPr>
                <a:defRPr/>
              </a:pPr>
              <a:t>2019/10/30</a:t>
            </a:fld>
            <a:endParaRPr lang="zh-CN" altLang="en-US"/>
          </a:p>
        </p:txBody>
      </p:sp>
      <p:sp>
        <p:nvSpPr>
          <p:cNvPr id="9" name="页脚占位符 3">
            <a:extLst>
              <a:ext uri="{FF2B5EF4-FFF2-40B4-BE49-F238E27FC236}">
                <a16:creationId xmlns:a16="http://schemas.microsoft.com/office/drawing/2014/main" id="{59BACC79-10DD-451E-941B-26DCD2D8ED77}"/>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4">
            <a:extLst>
              <a:ext uri="{FF2B5EF4-FFF2-40B4-BE49-F238E27FC236}">
                <a16:creationId xmlns:a16="http://schemas.microsoft.com/office/drawing/2014/main" id="{1CF8FF83-EDFB-465A-8E55-C5AB18EF182A}"/>
              </a:ext>
            </a:extLst>
          </p:cNvPr>
          <p:cNvSpPr>
            <a:spLocks noGrp="1"/>
          </p:cNvSpPr>
          <p:nvPr>
            <p:ph type="sldNum" sz="quarter" idx="12"/>
          </p:nvPr>
        </p:nvSpPr>
        <p:spPr/>
        <p:txBody>
          <a:bodyPr/>
          <a:lstStyle>
            <a:lvl1pPr>
              <a:defRPr/>
            </a:lvl1pPr>
          </a:lstStyle>
          <a:p>
            <a:pPr>
              <a:defRPr/>
            </a:pPr>
            <a:fld id="{F95E5D1C-C14D-4181-96F8-56CF92DE9862}" type="slidenum">
              <a:rPr lang="zh-CN" altLang="en-US"/>
              <a:pPr>
                <a:defRPr/>
              </a:pPr>
              <a:t>‹#›</a:t>
            </a:fld>
            <a:endParaRPr lang="zh-CN" altLang="en-US"/>
          </a:p>
        </p:txBody>
      </p:sp>
    </p:spTree>
    <p:extLst>
      <p:ext uri="{BB962C8B-B14F-4D97-AF65-F5344CB8AC3E}">
        <p14:creationId xmlns:p14="http://schemas.microsoft.com/office/powerpoint/2010/main" val="1883752960"/>
      </p:ext>
    </p:extLst>
  </p:cSld>
  <p:clrMapOvr>
    <a:overrideClrMapping bg1="lt1" tx1="dk1" bg2="lt2" tx2="dk2" accent1="accent1" accent2="accent2" accent3="accent3" accent4="accent4" accent5="accent5" accent6="accent6" hlink="hlink" folHlink="folHlink"/>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7">
            <a:extLst>
              <a:ext uri="{FF2B5EF4-FFF2-40B4-BE49-F238E27FC236}">
                <a16:creationId xmlns:a16="http://schemas.microsoft.com/office/drawing/2014/main" id="{6D94DADB-A899-4D99-A962-958DFD5817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48">
            <a:extLst>
              <a:ext uri="{FF2B5EF4-FFF2-40B4-BE49-F238E27FC236}">
                <a16:creationId xmlns:a16="http://schemas.microsoft.com/office/drawing/2014/main" id="{D5A735FA-BC53-4323-96D8-24DCE63E94F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49">
            <a:extLst>
              <a:ext uri="{FF2B5EF4-FFF2-40B4-BE49-F238E27FC236}">
                <a16:creationId xmlns:a16="http://schemas.microsoft.com/office/drawing/2014/main" id="{939DBF81-9570-4ADE-BB69-40A391F2664A}"/>
              </a:ext>
            </a:extLst>
          </p:cNvPr>
          <p:cNvSpPr>
            <a:spLocks noGrp="1" noChangeArrowheads="1"/>
          </p:cNvSpPr>
          <p:nvPr>
            <p:ph type="sldNum" sz="quarter" idx="12"/>
          </p:nvPr>
        </p:nvSpPr>
        <p:spPr>
          <a:ln/>
        </p:spPr>
        <p:txBody>
          <a:bodyPr/>
          <a:lstStyle>
            <a:lvl1pPr>
              <a:defRPr/>
            </a:lvl1pPr>
          </a:lstStyle>
          <a:p>
            <a:pPr>
              <a:defRPr/>
            </a:pPr>
            <a:fld id="{35B05681-C918-4489-B76D-8812C5609CB9}" type="slidenum">
              <a:rPr lang="en-US" altLang="zh-CN"/>
              <a:pPr>
                <a:defRPr/>
              </a:pPr>
              <a:t>‹#›</a:t>
            </a:fld>
            <a:endParaRPr lang="en-US" altLang="zh-CN"/>
          </a:p>
        </p:txBody>
      </p:sp>
    </p:spTree>
    <p:extLst>
      <p:ext uri="{BB962C8B-B14F-4D97-AF65-F5344CB8AC3E}">
        <p14:creationId xmlns:p14="http://schemas.microsoft.com/office/powerpoint/2010/main" val="2994745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7">
            <a:extLst>
              <a:ext uri="{FF2B5EF4-FFF2-40B4-BE49-F238E27FC236}">
                <a16:creationId xmlns:a16="http://schemas.microsoft.com/office/drawing/2014/main" id="{3F1CF089-7396-4B32-B606-78231CB662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48">
            <a:extLst>
              <a:ext uri="{FF2B5EF4-FFF2-40B4-BE49-F238E27FC236}">
                <a16:creationId xmlns:a16="http://schemas.microsoft.com/office/drawing/2014/main" id="{40AC1F10-B939-4C54-972E-2073B555EE5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49">
            <a:extLst>
              <a:ext uri="{FF2B5EF4-FFF2-40B4-BE49-F238E27FC236}">
                <a16:creationId xmlns:a16="http://schemas.microsoft.com/office/drawing/2014/main" id="{790606E6-268B-4DD0-97C2-8F36138C3661}"/>
              </a:ext>
            </a:extLst>
          </p:cNvPr>
          <p:cNvSpPr>
            <a:spLocks noGrp="1" noChangeArrowheads="1"/>
          </p:cNvSpPr>
          <p:nvPr>
            <p:ph type="sldNum" sz="quarter" idx="12"/>
          </p:nvPr>
        </p:nvSpPr>
        <p:spPr>
          <a:ln/>
        </p:spPr>
        <p:txBody>
          <a:bodyPr/>
          <a:lstStyle>
            <a:lvl1pPr>
              <a:defRPr/>
            </a:lvl1pPr>
          </a:lstStyle>
          <a:p>
            <a:pPr>
              <a:defRPr/>
            </a:pPr>
            <a:fld id="{1DF34F96-E1FE-4A28-A7F8-84C767A02706}" type="slidenum">
              <a:rPr lang="en-US" altLang="zh-CN"/>
              <a:pPr>
                <a:defRPr/>
              </a:pPr>
              <a:t>‹#›</a:t>
            </a:fld>
            <a:endParaRPr lang="en-US" altLang="zh-CN"/>
          </a:p>
        </p:txBody>
      </p:sp>
    </p:spTree>
    <p:extLst>
      <p:ext uri="{BB962C8B-B14F-4D97-AF65-F5344CB8AC3E}">
        <p14:creationId xmlns:p14="http://schemas.microsoft.com/office/powerpoint/2010/main" val="1201385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7">
            <a:extLst>
              <a:ext uri="{FF2B5EF4-FFF2-40B4-BE49-F238E27FC236}">
                <a16:creationId xmlns:a16="http://schemas.microsoft.com/office/drawing/2014/main" id="{BAB50F89-F390-42FF-A4F7-EDB796B8FB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48">
            <a:extLst>
              <a:ext uri="{FF2B5EF4-FFF2-40B4-BE49-F238E27FC236}">
                <a16:creationId xmlns:a16="http://schemas.microsoft.com/office/drawing/2014/main" id="{92365A1D-AF21-4CF9-A124-D6E282E02C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49">
            <a:extLst>
              <a:ext uri="{FF2B5EF4-FFF2-40B4-BE49-F238E27FC236}">
                <a16:creationId xmlns:a16="http://schemas.microsoft.com/office/drawing/2014/main" id="{1D5FDFFC-80B3-4008-B573-837DFF77DB7E}"/>
              </a:ext>
            </a:extLst>
          </p:cNvPr>
          <p:cNvSpPr>
            <a:spLocks noGrp="1" noChangeArrowheads="1"/>
          </p:cNvSpPr>
          <p:nvPr>
            <p:ph type="sldNum" sz="quarter" idx="12"/>
          </p:nvPr>
        </p:nvSpPr>
        <p:spPr>
          <a:ln/>
        </p:spPr>
        <p:txBody>
          <a:bodyPr/>
          <a:lstStyle>
            <a:lvl1pPr>
              <a:defRPr/>
            </a:lvl1pPr>
          </a:lstStyle>
          <a:p>
            <a:pPr>
              <a:defRPr/>
            </a:pPr>
            <a:fld id="{40C0F7AE-CC20-4186-8A73-FA208EB597E3}" type="slidenum">
              <a:rPr lang="en-US" altLang="zh-CN"/>
              <a:pPr>
                <a:defRPr/>
              </a:pPr>
              <a:t>‹#›</a:t>
            </a:fld>
            <a:endParaRPr lang="en-US" altLang="zh-CN"/>
          </a:p>
        </p:txBody>
      </p:sp>
    </p:spTree>
    <p:extLst>
      <p:ext uri="{BB962C8B-B14F-4D97-AF65-F5344CB8AC3E}">
        <p14:creationId xmlns:p14="http://schemas.microsoft.com/office/powerpoint/2010/main" val="211145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7">
            <a:extLst>
              <a:ext uri="{FF2B5EF4-FFF2-40B4-BE49-F238E27FC236}">
                <a16:creationId xmlns:a16="http://schemas.microsoft.com/office/drawing/2014/main" id="{06587F5E-3188-452F-9DD6-C82F175E87B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8">
            <a:extLst>
              <a:ext uri="{FF2B5EF4-FFF2-40B4-BE49-F238E27FC236}">
                <a16:creationId xmlns:a16="http://schemas.microsoft.com/office/drawing/2014/main" id="{A3C46701-D29F-4CBF-B48D-BCC28A3F0C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9">
            <a:extLst>
              <a:ext uri="{FF2B5EF4-FFF2-40B4-BE49-F238E27FC236}">
                <a16:creationId xmlns:a16="http://schemas.microsoft.com/office/drawing/2014/main" id="{B694596B-684D-4A34-9FA5-9A63358C8CB5}"/>
              </a:ext>
            </a:extLst>
          </p:cNvPr>
          <p:cNvSpPr>
            <a:spLocks noGrp="1" noChangeArrowheads="1"/>
          </p:cNvSpPr>
          <p:nvPr>
            <p:ph type="sldNum" sz="quarter" idx="12"/>
          </p:nvPr>
        </p:nvSpPr>
        <p:spPr>
          <a:ln/>
        </p:spPr>
        <p:txBody>
          <a:bodyPr/>
          <a:lstStyle>
            <a:lvl1pPr>
              <a:defRPr/>
            </a:lvl1pPr>
          </a:lstStyle>
          <a:p>
            <a:pPr>
              <a:defRPr/>
            </a:pPr>
            <a:fld id="{8E265098-78D4-4D26-8C7B-E89E40888998}" type="slidenum">
              <a:rPr lang="en-US" altLang="zh-CN"/>
              <a:pPr>
                <a:defRPr/>
              </a:pPr>
              <a:t>‹#›</a:t>
            </a:fld>
            <a:endParaRPr lang="en-US" altLang="zh-CN"/>
          </a:p>
        </p:txBody>
      </p:sp>
    </p:spTree>
    <p:extLst>
      <p:ext uri="{BB962C8B-B14F-4D97-AF65-F5344CB8AC3E}">
        <p14:creationId xmlns:p14="http://schemas.microsoft.com/office/powerpoint/2010/main" val="4278366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7">
            <a:extLst>
              <a:ext uri="{FF2B5EF4-FFF2-40B4-BE49-F238E27FC236}">
                <a16:creationId xmlns:a16="http://schemas.microsoft.com/office/drawing/2014/main" id="{AF8ACFEB-0501-4E5D-A77D-0244AFCB2D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8">
            <a:extLst>
              <a:ext uri="{FF2B5EF4-FFF2-40B4-BE49-F238E27FC236}">
                <a16:creationId xmlns:a16="http://schemas.microsoft.com/office/drawing/2014/main" id="{961F4F03-BD5A-4E4A-990F-5E46CC9698D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9">
            <a:extLst>
              <a:ext uri="{FF2B5EF4-FFF2-40B4-BE49-F238E27FC236}">
                <a16:creationId xmlns:a16="http://schemas.microsoft.com/office/drawing/2014/main" id="{19F13E6E-D1BA-4AB8-A209-E96D91BBE3B9}"/>
              </a:ext>
            </a:extLst>
          </p:cNvPr>
          <p:cNvSpPr>
            <a:spLocks noGrp="1" noChangeArrowheads="1"/>
          </p:cNvSpPr>
          <p:nvPr>
            <p:ph type="sldNum" sz="quarter" idx="12"/>
          </p:nvPr>
        </p:nvSpPr>
        <p:spPr>
          <a:ln/>
        </p:spPr>
        <p:txBody>
          <a:bodyPr/>
          <a:lstStyle>
            <a:lvl1pPr>
              <a:defRPr/>
            </a:lvl1pPr>
          </a:lstStyle>
          <a:p>
            <a:pPr>
              <a:defRPr/>
            </a:pPr>
            <a:fld id="{D2B998D0-F2DB-43F0-9FEF-14A5BA4C4639}" type="slidenum">
              <a:rPr lang="en-US" altLang="zh-CN"/>
              <a:pPr>
                <a:defRPr/>
              </a:pPr>
              <a:t>‹#›</a:t>
            </a:fld>
            <a:endParaRPr lang="en-US" altLang="zh-CN"/>
          </a:p>
        </p:txBody>
      </p:sp>
    </p:spTree>
    <p:extLst>
      <p:ext uri="{BB962C8B-B14F-4D97-AF65-F5344CB8AC3E}">
        <p14:creationId xmlns:p14="http://schemas.microsoft.com/office/powerpoint/2010/main" val="1642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F6FF652-1AAB-49BD-9CD2-43E00F0F7182}"/>
              </a:ext>
            </a:extLst>
          </p:cNvPr>
          <p:cNvGrpSpPr>
            <a:grpSpLocks/>
          </p:cNvGrpSpPr>
          <p:nvPr/>
        </p:nvGrpSpPr>
        <p:grpSpPr bwMode="auto">
          <a:xfrm>
            <a:off x="-7938" y="0"/>
            <a:ext cx="2833688" cy="6856413"/>
            <a:chOff x="-5" y="0"/>
            <a:chExt cx="1785" cy="4319"/>
          </a:xfrm>
        </p:grpSpPr>
        <p:sp>
          <p:nvSpPr>
            <p:cNvPr id="1032" name="Freeform 3">
              <a:extLst>
                <a:ext uri="{FF2B5EF4-FFF2-40B4-BE49-F238E27FC236}">
                  <a16:creationId xmlns:a16="http://schemas.microsoft.com/office/drawing/2014/main" id="{4786A1A4-3C3F-446A-8A36-06B565DF9AAE}"/>
                </a:ext>
              </a:extLst>
            </p:cNvPr>
            <p:cNvSpPr>
              <a:spLocks/>
            </p:cNvSpPr>
            <p:nvPr/>
          </p:nvSpPr>
          <p:spPr bwMode="ltGray">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33" name="Group 4">
              <a:extLst>
                <a:ext uri="{FF2B5EF4-FFF2-40B4-BE49-F238E27FC236}">
                  <a16:creationId xmlns:a16="http://schemas.microsoft.com/office/drawing/2014/main" id="{A300DC12-5EB6-4637-88B8-BB1D39F16B24}"/>
                </a:ext>
              </a:extLst>
            </p:cNvPr>
            <p:cNvGrpSpPr>
              <a:grpSpLocks/>
            </p:cNvGrpSpPr>
            <p:nvPr/>
          </p:nvGrpSpPr>
          <p:grpSpPr bwMode="auto">
            <a:xfrm rot="14964908" flipH="1">
              <a:off x="104" y="2441"/>
              <a:ext cx="452" cy="444"/>
              <a:chOff x="1727" y="866"/>
              <a:chExt cx="129" cy="157"/>
            </a:xfrm>
          </p:grpSpPr>
          <p:sp>
            <p:nvSpPr>
              <p:cNvPr id="1071" name="Freeform 5">
                <a:extLst>
                  <a:ext uri="{FF2B5EF4-FFF2-40B4-BE49-F238E27FC236}">
                    <a16:creationId xmlns:a16="http://schemas.microsoft.com/office/drawing/2014/main" id="{401B861A-81E9-49E7-9B4A-648F32CCFC2A}"/>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2" name="Freeform 6">
                <a:extLst>
                  <a:ext uri="{FF2B5EF4-FFF2-40B4-BE49-F238E27FC236}">
                    <a16:creationId xmlns:a16="http://schemas.microsoft.com/office/drawing/2014/main" id="{9DC19012-B8C7-4A53-A7F2-22B5EC704DFF}"/>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3" name="Freeform 7">
                <a:extLst>
                  <a:ext uri="{FF2B5EF4-FFF2-40B4-BE49-F238E27FC236}">
                    <a16:creationId xmlns:a16="http://schemas.microsoft.com/office/drawing/2014/main" id="{0D119215-102B-4624-916D-BA707317CC19}"/>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34" name="Freeform 8">
              <a:extLst>
                <a:ext uri="{FF2B5EF4-FFF2-40B4-BE49-F238E27FC236}">
                  <a16:creationId xmlns:a16="http://schemas.microsoft.com/office/drawing/2014/main" id="{3CED7944-8322-496E-B7D4-52F70B8574C0}"/>
                </a:ext>
              </a:extLst>
            </p:cNvPr>
            <p:cNvSpPr>
              <a:spLocks/>
            </p:cNvSpPr>
            <p:nvPr/>
          </p:nvSpPr>
          <p:spPr bwMode="ltGray">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35" name="Group 9">
              <a:extLst>
                <a:ext uri="{FF2B5EF4-FFF2-40B4-BE49-F238E27FC236}">
                  <a16:creationId xmlns:a16="http://schemas.microsoft.com/office/drawing/2014/main" id="{913AFCAC-2FF2-4D76-95BC-52FEA0ABAE77}"/>
                </a:ext>
              </a:extLst>
            </p:cNvPr>
            <p:cNvGrpSpPr>
              <a:grpSpLocks/>
            </p:cNvGrpSpPr>
            <p:nvPr/>
          </p:nvGrpSpPr>
          <p:grpSpPr bwMode="auto">
            <a:xfrm rot="416244">
              <a:off x="9" y="1746"/>
              <a:ext cx="1771" cy="1741"/>
              <a:chOff x="41" y="2787"/>
              <a:chExt cx="902" cy="833"/>
            </a:xfrm>
          </p:grpSpPr>
          <p:sp>
            <p:nvSpPr>
              <p:cNvPr id="1062" name="Freeform 10">
                <a:extLst>
                  <a:ext uri="{FF2B5EF4-FFF2-40B4-BE49-F238E27FC236}">
                    <a16:creationId xmlns:a16="http://schemas.microsoft.com/office/drawing/2014/main" id="{2BBDEED2-FFEE-43E5-A144-5EE2D4EB291F}"/>
                  </a:ext>
                </a:extLst>
              </p:cNvPr>
              <p:cNvSpPr>
                <a:spLocks/>
              </p:cNvSpPr>
              <p:nvPr userDrawn="1"/>
            </p:nvSpPr>
            <p:spPr bwMode="ltGray">
              <a:xfrm rot="373331" flipH="1">
                <a:off x="125" y="2787"/>
                <a:ext cx="313" cy="303"/>
              </a:xfrm>
              <a:custGeom>
                <a:avLst/>
                <a:gdLst>
                  <a:gd name="T0" fmla="*/ 5367 w 217"/>
                  <a:gd name="T1" fmla="*/ 24656 h 210"/>
                  <a:gd name="T2" fmla="*/ 4288 w 217"/>
                  <a:gd name="T3" fmla="*/ 23312 h 210"/>
                  <a:gd name="T4" fmla="*/ 3080 w 217"/>
                  <a:gd name="T5" fmla="*/ 21285 h 210"/>
                  <a:gd name="T6" fmla="*/ 1789 w 217"/>
                  <a:gd name="T7" fmla="*/ 18614 h 210"/>
                  <a:gd name="T8" fmla="*/ 550 w 217"/>
                  <a:gd name="T9" fmla="*/ 15832 h 210"/>
                  <a:gd name="T10" fmla="*/ 0 w 217"/>
                  <a:gd name="T11" fmla="*/ 12811 h 210"/>
                  <a:gd name="T12" fmla="*/ 1 w 217"/>
                  <a:gd name="T13" fmla="*/ 9591 h 210"/>
                  <a:gd name="T14" fmla="*/ 1057 w 217"/>
                  <a:gd name="T15" fmla="*/ 6647 h 210"/>
                  <a:gd name="T16" fmla="*/ 3173 w 217"/>
                  <a:gd name="T17" fmla="*/ 4170 h 210"/>
                  <a:gd name="T18" fmla="*/ 5292 w 217"/>
                  <a:gd name="T19" fmla="*/ 2584 h 210"/>
                  <a:gd name="T20" fmla="*/ 7026 w 217"/>
                  <a:gd name="T21" fmla="*/ 1410 h 210"/>
                  <a:gd name="T22" fmla="*/ 8426 w 217"/>
                  <a:gd name="T23" fmla="*/ 794 h 210"/>
                  <a:gd name="T24" fmla="*/ 9523 w 217"/>
                  <a:gd name="T25" fmla="*/ 550 h 210"/>
                  <a:gd name="T26" fmla="*/ 10303 w 217"/>
                  <a:gd name="T27" fmla="*/ 550 h 210"/>
                  <a:gd name="T28" fmla="*/ 12154 w 217"/>
                  <a:gd name="T29" fmla="*/ 0 h 210"/>
                  <a:gd name="T30" fmla="*/ 17277 w 217"/>
                  <a:gd name="T31" fmla="*/ 977 h 210"/>
                  <a:gd name="T32" fmla="*/ 18704 w 217"/>
                  <a:gd name="T33" fmla="*/ 1410 h 210"/>
                  <a:gd name="T34" fmla="*/ 20108 w 217"/>
                  <a:gd name="T35" fmla="*/ 1791 h 210"/>
                  <a:gd name="T36" fmla="*/ 21313 w 217"/>
                  <a:gd name="T37" fmla="*/ 2203 h 210"/>
                  <a:gd name="T38" fmla="*/ 22229 w 217"/>
                  <a:gd name="T39" fmla="*/ 2708 h 210"/>
                  <a:gd name="T40" fmla="*/ 23231 w 217"/>
                  <a:gd name="T41" fmla="*/ 3179 h 210"/>
                  <a:gd name="T42" fmla="*/ 24019 w 217"/>
                  <a:gd name="T43" fmla="*/ 3728 h 210"/>
                  <a:gd name="T44" fmla="*/ 24638 w 217"/>
                  <a:gd name="T45" fmla="*/ 4445 h 210"/>
                  <a:gd name="T46" fmla="*/ 25363 w 217"/>
                  <a:gd name="T47" fmla="*/ 5313 h 210"/>
                  <a:gd name="T48" fmla="*/ 24019 w 217"/>
                  <a:gd name="T49" fmla="*/ 4754 h 210"/>
                  <a:gd name="T50" fmla="*/ 22732 w 217"/>
                  <a:gd name="T51" fmla="*/ 4235 h 210"/>
                  <a:gd name="T52" fmla="*/ 21435 w 217"/>
                  <a:gd name="T53" fmla="*/ 3907 h 210"/>
                  <a:gd name="T54" fmla="*/ 20108 w 217"/>
                  <a:gd name="T55" fmla="*/ 3474 h 210"/>
                  <a:gd name="T56" fmla="*/ 19053 w 217"/>
                  <a:gd name="T57" fmla="*/ 3179 h 210"/>
                  <a:gd name="T58" fmla="*/ 17951 w 217"/>
                  <a:gd name="T59" fmla="*/ 3081 h 210"/>
                  <a:gd name="T60" fmla="*/ 16680 w 217"/>
                  <a:gd name="T61" fmla="*/ 2890 h 210"/>
                  <a:gd name="T62" fmla="*/ 15627 w 217"/>
                  <a:gd name="T63" fmla="*/ 2890 h 210"/>
                  <a:gd name="T64" fmla="*/ 14617 w 217"/>
                  <a:gd name="T65" fmla="*/ 2890 h 210"/>
                  <a:gd name="T66" fmla="*/ 13561 w 217"/>
                  <a:gd name="T67" fmla="*/ 2935 h 210"/>
                  <a:gd name="T68" fmla="*/ 12477 w 217"/>
                  <a:gd name="T69" fmla="*/ 3179 h 210"/>
                  <a:gd name="T70" fmla="*/ 11564 w 217"/>
                  <a:gd name="T71" fmla="*/ 3443 h 210"/>
                  <a:gd name="T72" fmla="*/ 10632 w 217"/>
                  <a:gd name="T73" fmla="*/ 3907 h 210"/>
                  <a:gd name="T74" fmla="*/ 9537 w 217"/>
                  <a:gd name="T75" fmla="*/ 4235 h 210"/>
                  <a:gd name="T76" fmla="*/ 8650 w 217"/>
                  <a:gd name="T77" fmla="*/ 4789 h 210"/>
                  <a:gd name="T78" fmla="*/ 7741 w 217"/>
                  <a:gd name="T79" fmla="*/ 5379 h 210"/>
                  <a:gd name="T80" fmla="*/ 6085 w 217"/>
                  <a:gd name="T81" fmla="*/ 7168 h 210"/>
                  <a:gd name="T82" fmla="*/ 4952 w 217"/>
                  <a:gd name="T83" fmla="*/ 9374 h 210"/>
                  <a:gd name="T84" fmla="*/ 4288 w 217"/>
                  <a:gd name="T85" fmla="*/ 12116 h 210"/>
                  <a:gd name="T86" fmla="*/ 4050 w 217"/>
                  <a:gd name="T87" fmla="*/ 14814 h 210"/>
                  <a:gd name="T88" fmla="*/ 4050 w 217"/>
                  <a:gd name="T89" fmla="*/ 17811 h 210"/>
                  <a:gd name="T90" fmla="*/ 4443 w 217"/>
                  <a:gd name="T91" fmla="*/ 20402 h 210"/>
                  <a:gd name="T92" fmla="*/ 4783 w 217"/>
                  <a:gd name="T93" fmla="*/ 22781 h 210"/>
                  <a:gd name="T94" fmla="*/ 5367 w 217"/>
                  <a:gd name="T95" fmla="*/ 24656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3" name="Freeform 11">
                <a:extLst>
                  <a:ext uri="{FF2B5EF4-FFF2-40B4-BE49-F238E27FC236}">
                    <a16:creationId xmlns:a16="http://schemas.microsoft.com/office/drawing/2014/main" id="{E6309C15-18A3-4308-8FBB-3E1D3EE0E542}"/>
                  </a:ext>
                </a:extLst>
              </p:cNvPr>
              <p:cNvSpPr>
                <a:spLocks/>
              </p:cNvSpPr>
              <p:nvPr userDrawn="1"/>
            </p:nvSpPr>
            <p:spPr bwMode="ltGray">
              <a:xfrm rot="373331" flipH="1">
                <a:off x="41" y="2843"/>
                <a:ext cx="262" cy="308"/>
              </a:xfrm>
              <a:custGeom>
                <a:avLst/>
                <a:gdLst>
                  <a:gd name="T0" fmla="*/ 12428 w 182"/>
                  <a:gd name="T1" fmla="*/ 0 h 213"/>
                  <a:gd name="T2" fmla="*/ 12759 w 182"/>
                  <a:gd name="T3" fmla="*/ 244 h 213"/>
                  <a:gd name="T4" fmla="*/ 13473 w 182"/>
                  <a:gd name="T5" fmla="*/ 989 h 213"/>
                  <a:gd name="T6" fmla="*/ 14489 w 182"/>
                  <a:gd name="T7" fmla="*/ 2223 h 213"/>
                  <a:gd name="T8" fmla="*/ 15651 w 182"/>
                  <a:gd name="T9" fmla="*/ 4021 h 213"/>
                  <a:gd name="T10" fmla="*/ 16539 w 182"/>
                  <a:gd name="T11" fmla="*/ 6253 h 213"/>
                  <a:gd name="T12" fmla="*/ 17129 w 182"/>
                  <a:gd name="T13" fmla="*/ 9215 h 213"/>
                  <a:gd name="T14" fmla="*/ 17129 w 182"/>
                  <a:gd name="T15" fmla="*/ 12713 h 213"/>
                  <a:gd name="T16" fmla="*/ 16412 w 182"/>
                  <a:gd name="T17" fmla="*/ 16840 h 213"/>
                  <a:gd name="T18" fmla="*/ 16011 w 182"/>
                  <a:gd name="T19" fmla="*/ 17990 h 213"/>
                  <a:gd name="T20" fmla="*/ 15514 w 182"/>
                  <a:gd name="T21" fmla="*/ 18940 h 213"/>
                  <a:gd name="T22" fmla="*/ 14979 w 182"/>
                  <a:gd name="T23" fmla="*/ 19977 h 213"/>
                  <a:gd name="T24" fmla="*/ 14257 w 182"/>
                  <a:gd name="T25" fmla="*/ 20889 h 213"/>
                  <a:gd name="T26" fmla="*/ 13296 w 182"/>
                  <a:gd name="T27" fmla="*/ 21761 h 213"/>
                  <a:gd name="T28" fmla="*/ 12507 w 182"/>
                  <a:gd name="T29" fmla="*/ 22419 h 213"/>
                  <a:gd name="T30" fmla="*/ 11659 w 182"/>
                  <a:gd name="T31" fmla="*/ 23057 h 213"/>
                  <a:gd name="T32" fmla="*/ 10453 w 182"/>
                  <a:gd name="T33" fmla="*/ 23569 h 213"/>
                  <a:gd name="T34" fmla="*/ 9359 w 182"/>
                  <a:gd name="T35" fmla="*/ 23822 h 213"/>
                  <a:gd name="T36" fmla="*/ 8266 w 182"/>
                  <a:gd name="T37" fmla="*/ 24125 h 213"/>
                  <a:gd name="T38" fmla="*/ 6992 w 182"/>
                  <a:gd name="T39" fmla="*/ 24351 h 213"/>
                  <a:gd name="T40" fmla="*/ 5626 w 182"/>
                  <a:gd name="T41" fmla="*/ 24351 h 213"/>
                  <a:gd name="T42" fmla="*/ 4166 w 182"/>
                  <a:gd name="T43" fmla="*/ 24125 h 213"/>
                  <a:gd name="T44" fmla="*/ 2856 w 182"/>
                  <a:gd name="T45" fmla="*/ 23822 h 213"/>
                  <a:gd name="T46" fmla="*/ 1337 w 182"/>
                  <a:gd name="T47" fmla="*/ 23301 h 213"/>
                  <a:gd name="T48" fmla="*/ 0 w 182"/>
                  <a:gd name="T49" fmla="*/ 22682 h 213"/>
                  <a:gd name="T50" fmla="*/ 1277 w 182"/>
                  <a:gd name="T51" fmla="*/ 23569 h 213"/>
                  <a:gd name="T52" fmla="*/ 2531 w 182"/>
                  <a:gd name="T53" fmla="*/ 24125 h 213"/>
                  <a:gd name="T54" fmla="*/ 3809 w 182"/>
                  <a:gd name="T55" fmla="*/ 24724 h 213"/>
                  <a:gd name="T56" fmla="*/ 4879 w 182"/>
                  <a:gd name="T57" fmla="*/ 25156 h 213"/>
                  <a:gd name="T58" fmla="*/ 5997 w 182"/>
                  <a:gd name="T59" fmla="*/ 25516 h 213"/>
                  <a:gd name="T60" fmla="*/ 7228 w 182"/>
                  <a:gd name="T61" fmla="*/ 25659 h 213"/>
                  <a:gd name="T62" fmla="*/ 8279 w 182"/>
                  <a:gd name="T63" fmla="*/ 25704 h 213"/>
                  <a:gd name="T64" fmla="*/ 9409 w 182"/>
                  <a:gd name="T65" fmla="*/ 25704 h 213"/>
                  <a:gd name="T66" fmla="*/ 10405 w 182"/>
                  <a:gd name="T67" fmla="*/ 25659 h 213"/>
                  <a:gd name="T68" fmla="*/ 11401 w 182"/>
                  <a:gd name="T69" fmla="*/ 25419 h 213"/>
                  <a:gd name="T70" fmla="*/ 12264 w 182"/>
                  <a:gd name="T71" fmla="*/ 25156 h 213"/>
                  <a:gd name="T72" fmla="*/ 13181 w 182"/>
                  <a:gd name="T73" fmla="*/ 24902 h 213"/>
                  <a:gd name="T74" fmla="*/ 14013 w 182"/>
                  <a:gd name="T75" fmla="*/ 24594 h 213"/>
                  <a:gd name="T76" fmla="*/ 14800 w 182"/>
                  <a:gd name="T77" fmla="*/ 24044 h 213"/>
                  <a:gd name="T78" fmla="*/ 15514 w 182"/>
                  <a:gd name="T79" fmla="*/ 23569 h 213"/>
                  <a:gd name="T80" fmla="*/ 16172 w 182"/>
                  <a:gd name="T81" fmla="*/ 23057 h 213"/>
                  <a:gd name="T82" fmla="*/ 18005 w 182"/>
                  <a:gd name="T83" fmla="*/ 21251 h 213"/>
                  <a:gd name="T84" fmla="*/ 19269 w 182"/>
                  <a:gd name="T85" fmla="*/ 19465 h 213"/>
                  <a:gd name="T86" fmla="*/ 20017 w 182"/>
                  <a:gd name="T87" fmla="*/ 17397 h 213"/>
                  <a:gd name="T88" fmla="*/ 20427 w 182"/>
                  <a:gd name="T89" fmla="*/ 15504 h 213"/>
                  <a:gd name="T90" fmla="*/ 20674 w 182"/>
                  <a:gd name="T91" fmla="*/ 13461 h 213"/>
                  <a:gd name="T92" fmla="*/ 20674 w 182"/>
                  <a:gd name="T93" fmla="*/ 11442 h 213"/>
                  <a:gd name="T94" fmla="*/ 20773 w 182"/>
                  <a:gd name="T95" fmla="*/ 9554 h 213"/>
                  <a:gd name="T96" fmla="*/ 19677 w 182"/>
                  <a:gd name="T97" fmla="*/ 5574 h 213"/>
                  <a:gd name="T98" fmla="*/ 17817 w 182"/>
                  <a:gd name="T99" fmla="*/ 2481 h 213"/>
                  <a:gd name="T100" fmla="*/ 17157 w 182"/>
                  <a:gd name="T101" fmla="*/ 2223 h 213"/>
                  <a:gd name="T102" fmla="*/ 16784 w 182"/>
                  <a:gd name="T103" fmla="*/ 1844 h 213"/>
                  <a:gd name="T104" fmla="*/ 16172 w 182"/>
                  <a:gd name="T105" fmla="*/ 1541 h 213"/>
                  <a:gd name="T106" fmla="*/ 15747 w 182"/>
                  <a:gd name="T107" fmla="*/ 1330 h 213"/>
                  <a:gd name="T108" fmla="*/ 15048 w 182"/>
                  <a:gd name="T109" fmla="*/ 1066 h 213"/>
                  <a:gd name="T110" fmla="*/ 14361 w 182"/>
                  <a:gd name="T111" fmla="*/ 737 h 213"/>
                  <a:gd name="T112" fmla="*/ 13545 w 182"/>
                  <a:gd name="T113" fmla="*/ 353 h 213"/>
                  <a:gd name="T114" fmla="*/ 12428 w 182"/>
                  <a:gd name="T115" fmla="*/ 0 h 2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4" name="Freeform 12">
                <a:extLst>
                  <a:ext uri="{FF2B5EF4-FFF2-40B4-BE49-F238E27FC236}">
                    <a16:creationId xmlns:a16="http://schemas.microsoft.com/office/drawing/2014/main" id="{EE341B55-8AFF-4B0F-9EE4-2930CF0A638D}"/>
                  </a:ext>
                </a:extLst>
              </p:cNvPr>
              <p:cNvSpPr>
                <a:spLocks/>
              </p:cNvSpPr>
              <p:nvPr userDrawn="1"/>
            </p:nvSpPr>
            <p:spPr bwMode="ltGray">
              <a:xfrm rot="373331" flipH="1">
                <a:off x="121" y="2907"/>
                <a:ext cx="93" cy="156"/>
              </a:xfrm>
              <a:custGeom>
                <a:avLst/>
                <a:gdLst>
                  <a:gd name="T0" fmla="*/ 1 w 128"/>
                  <a:gd name="T1" fmla="*/ 0 h 217"/>
                  <a:gd name="T2" fmla="*/ 1 w 128"/>
                  <a:gd name="T3" fmla="*/ 1 h 217"/>
                  <a:gd name="T4" fmla="*/ 2 w 128"/>
                  <a:gd name="T5" fmla="*/ 1 h 217"/>
                  <a:gd name="T6" fmla="*/ 2 w 128"/>
                  <a:gd name="T7" fmla="*/ 1 h 217"/>
                  <a:gd name="T8" fmla="*/ 2 w 128"/>
                  <a:gd name="T9" fmla="*/ 1 h 217"/>
                  <a:gd name="T10" fmla="*/ 2 w 128"/>
                  <a:gd name="T11" fmla="*/ 1 h 217"/>
                  <a:gd name="T12" fmla="*/ 2 w 128"/>
                  <a:gd name="T13" fmla="*/ 2 h 217"/>
                  <a:gd name="T14" fmla="*/ 1 w 128"/>
                  <a:gd name="T15" fmla="*/ 2 h 217"/>
                  <a:gd name="T16" fmla="*/ 1 w 128"/>
                  <a:gd name="T17" fmla="*/ 3 h 217"/>
                  <a:gd name="T18" fmla="*/ 1 w 128"/>
                  <a:gd name="T19" fmla="*/ 3 h 217"/>
                  <a:gd name="T20" fmla="*/ 1 w 128"/>
                  <a:gd name="T21" fmla="*/ 3 h 217"/>
                  <a:gd name="T22" fmla="*/ 1 w 128"/>
                  <a:gd name="T23" fmla="*/ 3 h 217"/>
                  <a:gd name="T24" fmla="*/ 1 w 128"/>
                  <a:gd name="T25" fmla="*/ 3 h 217"/>
                  <a:gd name="T26" fmla="*/ 1 w 128"/>
                  <a:gd name="T27" fmla="*/ 3 h 217"/>
                  <a:gd name="T28" fmla="*/ 1 w 128"/>
                  <a:gd name="T29" fmla="*/ 3 h 217"/>
                  <a:gd name="T30" fmla="*/ 0 w 128"/>
                  <a:gd name="T31" fmla="*/ 2 h 217"/>
                  <a:gd name="T32" fmla="*/ 1 w 128"/>
                  <a:gd name="T33" fmla="*/ 2 h 217"/>
                  <a:gd name="T34" fmla="*/ 1 w 128"/>
                  <a:gd name="T35" fmla="*/ 2 h 217"/>
                  <a:gd name="T36" fmla="*/ 1 w 128"/>
                  <a:gd name="T37" fmla="*/ 2 h 217"/>
                  <a:gd name="T38" fmla="*/ 1 w 128"/>
                  <a:gd name="T39" fmla="*/ 2 h 217"/>
                  <a:gd name="T40" fmla="*/ 1 w 128"/>
                  <a:gd name="T41" fmla="*/ 2 h 217"/>
                  <a:gd name="T42" fmla="*/ 1 w 128"/>
                  <a:gd name="T43" fmla="*/ 1 h 217"/>
                  <a:gd name="T44" fmla="*/ 1 w 128"/>
                  <a:gd name="T45" fmla="*/ 1 h 217"/>
                  <a:gd name="T46" fmla="*/ 1 w 128"/>
                  <a:gd name="T47" fmla="*/ 1 h 217"/>
                  <a:gd name="T48" fmla="*/ 1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5" name="Freeform 13">
                <a:extLst>
                  <a:ext uri="{FF2B5EF4-FFF2-40B4-BE49-F238E27FC236}">
                    <a16:creationId xmlns:a16="http://schemas.microsoft.com/office/drawing/2014/main" id="{80AB22B5-C6DF-4C16-B92C-081E03948E74}"/>
                  </a:ext>
                </a:extLst>
              </p:cNvPr>
              <p:cNvSpPr>
                <a:spLocks/>
              </p:cNvSpPr>
              <p:nvPr userDrawn="1"/>
            </p:nvSpPr>
            <p:spPr bwMode="ltGray">
              <a:xfrm rot="373331" flipH="1">
                <a:off x="313" y="3110"/>
                <a:ext cx="85" cy="93"/>
              </a:xfrm>
              <a:custGeom>
                <a:avLst/>
                <a:gdLst>
                  <a:gd name="T0" fmla="*/ 1 w 117"/>
                  <a:gd name="T1" fmla="*/ 0 h 132"/>
                  <a:gd name="T2" fmla="*/ 0 w 117"/>
                  <a:gd name="T3" fmla="*/ 1 h 132"/>
                  <a:gd name="T4" fmla="*/ 1 w 117"/>
                  <a:gd name="T5" fmla="*/ 1 h 132"/>
                  <a:gd name="T6" fmla="*/ 1 w 117"/>
                  <a:gd name="T7" fmla="*/ 1 h 132"/>
                  <a:gd name="T8" fmla="*/ 1 w 117"/>
                  <a:gd name="T9" fmla="*/ 1 h 132"/>
                  <a:gd name="T10" fmla="*/ 1 w 117"/>
                  <a:gd name="T11" fmla="*/ 1 h 132"/>
                  <a:gd name="T12" fmla="*/ 1 w 117"/>
                  <a:gd name="T13" fmla="*/ 1 h 132"/>
                  <a:gd name="T14" fmla="*/ 1 w 117"/>
                  <a:gd name="T15" fmla="*/ 1 h 132"/>
                  <a:gd name="T16" fmla="*/ 1 w 117"/>
                  <a:gd name="T17" fmla="*/ 1 h 132"/>
                  <a:gd name="T18" fmla="*/ 2 w 117"/>
                  <a:gd name="T19" fmla="*/ 1 h 132"/>
                  <a:gd name="T20" fmla="*/ 2 w 117"/>
                  <a:gd name="T21" fmla="*/ 1 h 132"/>
                  <a:gd name="T22" fmla="*/ 2 w 117"/>
                  <a:gd name="T23" fmla="*/ 1 h 132"/>
                  <a:gd name="T24" fmla="*/ 2 w 117"/>
                  <a:gd name="T25" fmla="*/ 1 h 132"/>
                  <a:gd name="T26" fmla="*/ 1 w 117"/>
                  <a:gd name="T27" fmla="*/ 1 h 132"/>
                  <a:gd name="T28" fmla="*/ 1 w 117"/>
                  <a:gd name="T29" fmla="*/ 1 h 132"/>
                  <a:gd name="T30" fmla="*/ 1 w 117"/>
                  <a:gd name="T31" fmla="*/ 1 h 132"/>
                  <a:gd name="T32" fmla="*/ 1 w 117"/>
                  <a:gd name="T33" fmla="*/ 1 h 132"/>
                  <a:gd name="T34" fmla="*/ 1 w 117"/>
                  <a:gd name="T35" fmla="*/ 1 h 132"/>
                  <a:gd name="T36" fmla="*/ 1 w 117"/>
                  <a:gd name="T37" fmla="*/ 1 h 132"/>
                  <a:gd name="T38" fmla="*/ 1 w 117"/>
                  <a:gd name="T39" fmla="*/ 1 h 132"/>
                  <a:gd name="T40" fmla="*/ 1 w 117"/>
                  <a:gd name="T41" fmla="*/ 1 h 132"/>
                  <a:gd name="T42" fmla="*/ 1 w 117"/>
                  <a:gd name="T43" fmla="*/ 1 h 132"/>
                  <a:gd name="T44" fmla="*/ 1 w 117"/>
                  <a:gd name="T45" fmla="*/ 1 h 132"/>
                  <a:gd name="T46" fmla="*/ 2 w 117"/>
                  <a:gd name="T47" fmla="*/ 1 h 132"/>
                  <a:gd name="T48" fmla="*/ 2 w 117"/>
                  <a:gd name="T49" fmla="*/ 1 h 132"/>
                  <a:gd name="T50" fmla="*/ 2 w 117"/>
                  <a:gd name="T51" fmla="*/ 1 h 132"/>
                  <a:gd name="T52" fmla="*/ 1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6" name="Freeform 14">
                <a:extLst>
                  <a:ext uri="{FF2B5EF4-FFF2-40B4-BE49-F238E27FC236}">
                    <a16:creationId xmlns:a16="http://schemas.microsoft.com/office/drawing/2014/main" id="{1DCB74EF-20E3-4F2E-A678-1C7C4780BABC}"/>
                  </a:ext>
                </a:extLst>
              </p:cNvPr>
              <p:cNvSpPr>
                <a:spLocks/>
              </p:cNvSpPr>
              <p:nvPr userDrawn="1"/>
            </p:nvSpPr>
            <p:spPr bwMode="ltGray">
              <a:xfrm rot="373331" flipH="1">
                <a:off x="289" y="3133"/>
                <a:ext cx="21" cy="55"/>
              </a:xfrm>
              <a:custGeom>
                <a:avLst/>
                <a:gdLst>
                  <a:gd name="T0" fmla="*/ 1 w 29"/>
                  <a:gd name="T1" fmla="*/ 0 h 77"/>
                  <a:gd name="T2" fmla="*/ 1 w 29"/>
                  <a:gd name="T3" fmla="*/ 0 h 77"/>
                  <a:gd name="T4" fmla="*/ 1 w 29"/>
                  <a:gd name="T5" fmla="*/ 1 h 77"/>
                  <a:gd name="T6" fmla="*/ 1 w 29"/>
                  <a:gd name="T7" fmla="*/ 1 h 77"/>
                  <a:gd name="T8" fmla="*/ 1 w 29"/>
                  <a:gd name="T9" fmla="*/ 1 h 77"/>
                  <a:gd name="T10" fmla="*/ 1 w 29"/>
                  <a:gd name="T11" fmla="*/ 1 h 77"/>
                  <a:gd name="T12" fmla="*/ 0 w 29"/>
                  <a:gd name="T13" fmla="*/ 1 h 77"/>
                  <a:gd name="T14" fmla="*/ 1 w 29"/>
                  <a:gd name="T15" fmla="*/ 1 h 77"/>
                  <a:gd name="T16" fmla="*/ 1 w 29"/>
                  <a:gd name="T17" fmla="*/ 1 h 77"/>
                  <a:gd name="T18" fmla="*/ 1 w 29"/>
                  <a:gd name="T19" fmla="*/ 1 h 77"/>
                  <a:gd name="T20" fmla="*/ 1 w 29"/>
                  <a:gd name="T21" fmla="*/ 1 h 77"/>
                  <a:gd name="T22" fmla="*/ 1 w 29"/>
                  <a:gd name="T23" fmla="*/ 1 h 77"/>
                  <a:gd name="T24" fmla="*/ 1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67" name="Group 15">
                <a:extLst>
                  <a:ext uri="{FF2B5EF4-FFF2-40B4-BE49-F238E27FC236}">
                    <a16:creationId xmlns:a16="http://schemas.microsoft.com/office/drawing/2014/main" id="{832B8AB5-0D4C-49FE-B465-6A437BC70AF6}"/>
                  </a:ext>
                </a:extLst>
              </p:cNvPr>
              <p:cNvGrpSpPr>
                <a:grpSpLocks/>
              </p:cNvGrpSpPr>
              <p:nvPr userDrawn="1"/>
            </p:nvGrpSpPr>
            <p:grpSpPr bwMode="auto">
              <a:xfrm rot="10886446" flipH="1">
                <a:off x="335" y="3251"/>
                <a:ext cx="608" cy="369"/>
                <a:chOff x="-366" y="1704"/>
                <a:chExt cx="608" cy="369"/>
              </a:xfrm>
            </p:grpSpPr>
            <p:sp>
              <p:nvSpPr>
                <p:cNvPr id="1068" name="Freeform 16">
                  <a:extLst>
                    <a:ext uri="{FF2B5EF4-FFF2-40B4-BE49-F238E27FC236}">
                      <a16:creationId xmlns:a16="http://schemas.microsoft.com/office/drawing/2014/main" id="{3011A844-4B2F-46F6-BF9A-B522E0A4EA66}"/>
                    </a:ext>
                  </a:extLst>
                </p:cNvPr>
                <p:cNvSpPr>
                  <a:spLocks/>
                </p:cNvSpPr>
                <p:nvPr userDrawn="1"/>
              </p:nvSpPr>
              <p:spPr bwMode="ltGray">
                <a:xfrm rot="4200091">
                  <a:off x="-243" y="1807"/>
                  <a:ext cx="143" cy="390"/>
                </a:xfrm>
                <a:custGeom>
                  <a:avLst/>
                  <a:gdLst>
                    <a:gd name="T0" fmla="*/ 1 w 207"/>
                    <a:gd name="T1" fmla="*/ 1 h 564"/>
                    <a:gd name="T2" fmla="*/ 1 w 207"/>
                    <a:gd name="T3" fmla="*/ 1 h 564"/>
                    <a:gd name="T4" fmla="*/ 1 w 207"/>
                    <a:gd name="T5" fmla="*/ 1 h 564"/>
                    <a:gd name="T6" fmla="*/ 0 w 207"/>
                    <a:gd name="T7" fmla="*/ 1 h 564"/>
                    <a:gd name="T8" fmla="*/ 0 w 207"/>
                    <a:gd name="T9" fmla="*/ 1 h 564"/>
                    <a:gd name="T10" fmla="*/ 1 w 207"/>
                    <a:gd name="T11" fmla="*/ 1 h 564"/>
                    <a:gd name="T12" fmla="*/ 1 w 207"/>
                    <a:gd name="T13" fmla="*/ 2 h 564"/>
                    <a:gd name="T14" fmla="*/ 1 w 207"/>
                    <a:gd name="T15" fmla="*/ 2 h 564"/>
                    <a:gd name="T16" fmla="*/ 1 w 207"/>
                    <a:gd name="T17" fmla="*/ 2 h 564"/>
                    <a:gd name="T18" fmla="*/ 1 w 207"/>
                    <a:gd name="T19" fmla="*/ 3 h 564"/>
                    <a:gd name="T20" fmla="*/ 1 w 207"/>
                    <a:gd name="T21" fmla="*/ 3 h 564"/>
                    <a:gd name="T22" fmla="*/ 1 w 207"/>
                    <a:gd name="T23" fmla="*/ 3 h 564"/>
                    <a:gd name="T24" fmla="*/ 1 w 207"/>
                    <a:gd name="T25" fmla="*/ 4 h 564"/>
                    <a:gd name="T26" fmla="*/ 1 w 207"/>
                    <a:gd name="T27" fmla="*/ 4 h 564"/>
                    <a:gd name="T28" fmla="*/ 1 w 207"/>
                    <a:gd name="T29" fmla="*/ 4 h 564"/>
                    <a:gd name="T30" fmla="*/ 1 w 207"/>
                    <a:gd name="T31" fmla="*/ 4 h 564"/>
                    <a:gd name="T32" fmla="*/ 1 w 207"/>
                    <a:gd name="T33" fmla="*/ 5 h 564"/>
                    <a:gd name="T34" fmla="*/ 1 w 207"/>
                    <a:gd name="T35" fmla="*/ 4 h 564"/>
                    <a:gd name="T36" fmla="*/ 1 w 207"/>
                    <a:gd name="T37" fmla="*/ 4 h 564"/>
                    <a:gd name="T38" fmla="*/ 1 w 207"/>
                    <a:gd name="T39" fmla="*/ 3 h 564"/>
                    <a:gd name="T40" fmla="*/ 1 w 207"/>
                    <a:gd name="T41" fmla="*/ 3 h 564"/>
                    <a:gd name="T42" fmla="*/ 1 w 207"/>
                    <a:gd name="T43" fmla="*/ 3 h 564"/>
                    <a:gd name="T44" fmla="*/ 1 w 207"/>
                    <a:gd name="T45" fmla="*/ 3 h 564"/>
                    <a:gd name="T46" fmla="*/ 1 w 207"/>
                    <a:gd name="T47" fmla="*/ 2 h 564"/>
                    <a:gd name="T48" fmla="*/ 1 w 207"/>
                    <a:gd name="T49" fmla="*/ 2 h 564"/>
                    <a:gd name="T50" fmla="*/ 1 w 207"/>
                    <a:gd name="T51" fmla="*/ 2 h 564"/>
                    <a:gd name="T52" fmla="*/ 1 w 207"/>
                    <a:gd name="T53" fmla="*/ 1 h 564"/>
                    <a:gd name="T54" fmla="*/ 1 w 207"/>
                    <a:gd name="T55" fmla="*/ 1 h 564"/>
                    <a:gd name="T56" fmla="*/ 1 w 207"/>
                    <a:gd name="T57" fmla="*/ 0 h 564"/>
                    <a:gd name="T58" fmla="*/ 1 w 207"/>
                    <a:gd name="T59" fmla="*/ 1 h 5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9" name="Freeform 17">
                  <a:extLst>
                    <a:ext uri="{FF2B5EF4-FFF2-40B4-BE49-F238E27FC236}">
                      <a16:creationId xmlns:a16="http://schemas.microsoft.com/office/drawing/2014/main" id="{80CE54E4-0646-4E54-9FD5-C254B1515469}"/>
                    </a:ext>
                  </a:extLst>
                </p:cNvPr>
                <p:cNvSpPr>
                  <a:spLocks/>
                </p:cNvSpPr>
                <p:nvPr userDrawn="1"/>
              </p:nvSpPr>
              <p:spPr bwMode="ltGray">
                <a:xfrm rot="4200091">
                  <a:off x="124" y="1761"/>
                  <a:ext cx="33" cy="160"/>
                </a:xfrm>
                <a:custGeom>
                  <a:avLst/>
                  <a:gdLst>
                    <a:gd name="T0" fmla="*/ 0 w 47"/>
                    <a:gd name="T1" fmla="*/ 1 h 232"/>
                    <a:gd name="T2" fmla="*/ 1 w 47"/>
                    <a:gd name="T3" fmla="*/ 1 h 232"/>
                    <a:gd name="T4" fmla="*/ 1 w 47"/>
                    <a:gd name="T5" fmla="*/ 1 h 232"/>
                    <a:gd name="T6" fmla="*/ 1 w 47"/>
                    <a:gd name="T7" fmla="*/ 1 h 232"/>
                    <a:gd name="T8" fmla="*/ 1 w 47"/>
                    <a:gd name="T9" fmla="*/ 2 h 232"/>
                    <a:gd name="T10" fmla="*/ 1 w 47"/>
                    <a:gd name="T11" fmla="*/ 2 h 232"/>
                    <a:gd name="T12" fmla="*/ 1 w 47"/>
                    <a:gd name="T13" fmla="*/ 1 h 232"/>
                    <a:gd name="T14" fmla="*/ 1 w 47"/>
                    <a:gd name="T15" fmla="*/ 1 h 232"/>
                    <a:gd name="T16" fmla="*/ 1 w 47"/>
                    <a:gd name="T17" fmla="*/ 1 h 232"/>
                    <a:gd name="T18" fmla="*/ 1 w 47"/>
                    <a:gd name="T19" fmla="*/ 1 h 232"/>
                    <a:gd name="T20" fmla="*/ 1 w 47"/>
                    <a:gd name="T21" fmla="*/ 1 h 232"/>
                    <a:gd name="T22" fmla="*/ 1 w 47"/>
                    <a:gd name="T23" fmla="*/ 1 h 232"/>
                    <a:gd name="T24" fmla="*/ 1 w 47"/>
                    <a:gd name="T25" fmla="*/ 1 h 232"/>
                    <a:gd name="T26" fmla="*/ 1 w 47"/>
                    <a:gd name="T27" fmla="*/ 0 h 232"/>
                    <a:gd name="T28" fmla="*/ 0 w 47"/>
                    <a:gd name="T29" fmla="*/ 1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0" name="Freeform 18">
                  <a:extLst>
                    <a:ext uri="{FF2B5EF4-FFF2-40B4-BE49-F238E27FC236}">
                      <a16:creationId xmlns:a16="http://schemas.microsoft.com/office/drawing/2014/main" id="{2706C7CB-50F5-4F56-A21D-630A10D9214B}"/>
                    </a:ext>
                  </a:extLst>
                </p:cNvPr>
                <p:cNvSpPr>
                  <a:spLocks/>
                </p:cNvSpPr>
                <p:nvPr userDrawn="1"/>
              </p:nvSpPr>
              <p:spPr bwMode="ltGray">
                <a:xfrm rot="4200091">
                  <a:off x="184" y="1723"/>
                  <a:ext cx="60" cy="28"/>
                </a:xfrm>
                <a:custGeom>
                  <a:avLst/>
                  <a:gdLst>
                    <a:gd name="T0" fmla="*/ 1 w 87"/>
                    <a:gd name="T1" fmla="*/ 1 h 40"/>
                    <a:gd name="T2" fmla="*/ 1 w 87"/>
                    <a:gd name="T3" fmla="*/ 1 h 40"/>
                    <a:gd name="T4" fmla="*/ 1 w 87"/>
                    <a:gd name="T5" fmla="*/ 1 h 40"/>
                    <a:gd name="T6" fmla="*/ 1 w 87"/>
                    <a:gd name="T7" fmla="*/ 1 h 40"/>
                    <a:gd name="T8" fmla="*/ 1 w 87"/>
                    <a:gd name="T9" fmla="*/ 1 h 40"/>
                    <a:gd name="T10" fmla="*/ 1 w 87"/>
                    <a:gd name="T11" fmla="*/ 1 h 40"/>
                    <a:gd name="T12" fmla="*/ 1 w 87"/>
                    <a:gd name="T13" fmla="*/ 1 h 40"/>
                    <a:gd name="T14" fmla="*/ 1 w 87"/>
                    <a:gd name="T15" fmla="*/ 0 h 40"/>
                    <a:gd name="T16" fmla="*/ 0 w 87"/>
                    <a:gd name="T17" fmla="*/ 1 h 40"/>
                    <a:gd name="T18" fmla="*/ 1 w 87"/>
                    <a:gd name="T19" fmla="*/ 1 h 40"/>
                    <a:gd name="T20" fmla="*/ 1 w 87"/>
                    <a:gd name="T21" fmla="*/ 1 h 40"/>
                    <a:gd name="T22" fmla="*/ 1 w 87"/>
                    <a:gd name="T23" fmla="*/ 1 h 40"/>
                    <a:gd name="T24" fmla="*/ 1 w 87"/>
                    <a:gd name="T25" fmla="*/ 1 h 40"/>
                    <a:gd name="T26" fmla="*/ 1 w 87"/>
                    <a:gd name="T27" fmla="*/ 1 h 40"/>
                    <a:gd name="T28" fmla="*/ 1 w 87"/>
                    <a:gd name="T29" fmla="*/ 1 h 40"/>
                    <a:gd name="T30" fmla="*/ 1 w 87"/>
                    <a:gd name="T31" fmla="*/ 1 h 40"/>
                    <a:gd name="T32" fmla="*/ 1 w 87"/>
                    <a:gd name="T33" fmla="*/ 1 h 40"/>
                    <a:gd name="T34" fmla="*/ 1 w 87"/>
                    <a:gd name="T35" fmla="*/ 1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036" name="Group 19">
              <a:extLst>
                <a:ext uri="{FF2B5EF4-FFF2-40B4-BE49-F238E27FC236}">
                  <a16:creationId xmlns:a16="http://schemas.microsoft.com/office/drawing/2014/main" id="{6D4596F5-6BF6-4752-AA68-05AAEFB96771}"/>
                </a:ext>
              </a:extLst>
            </p:cNvPr>
            <p:cNvGrpSpPr>
              <a:grpSpLocks/>
            </p:cNvGrpSpPr>
            <p:nvPr/>
          </p:nvGrpSpPr>
          <p:grpSpPr bwMode="auto">
            <a:xfrm rot="6248562">
              <a:off x="343" y="3854"/>
              <a:ext cx="392" cy="424"/>
              <a:chOff x="1727" y="866"/>
              <a:chExt cx="129" cy="157"/>
            </a:xfrm>
          </p:grpSpPr>
          <p:sp>
            <p:nvSpPr>
              <p:cNvPr id="1059" name="Freeform 20">
                <a:extLst>
                  <a:ext uri="{FF2B5EF4-FFF2-40B4-BE49-F238E27FC236}">
                    <a16:creationId xmlns:a16="http://schemas.microsoft.com/office/drawing/2014/main" id="{74F2F9B8-5ED9-45ED-AE1C-97AFDABD111D}"/>
                  </a:ext>
                </a:extLst>
              </p:cNvPr>
              <p:cNvSpPr>
                <a:spLocks/>
              </p:cNvSpPr>
              <p:nvPr userDrawn="1"/>
            </p:nvSpPr>
            <p:spPr bwMode="ltGray">
              <a:xfrm>
                <a:off x="1727" y="868"/>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0" name="Freeform 21">
                <a:extLst>
                  <a:ext uri="{FF2B5EF4-FFF2-40B4-BE49-F238E27FC236}">
                    <a16:creationId xmlns:a16="http://schemas.microsoft.com/office/drawing/2014/main" id="{397EF83F-D952-483C-85E3-170F89F9C73F}"/>
                  </a:ext>
                </a:extLst>
              </p:cNvPr>
              <p:cNvSpPr>
                <a:spLocks/>
              </p:cNvSpPr>
              <p:nvPr userDrawn="1"/>
            </p:nvSpPr>
            <p:spPr bwMode="ltGray">
              <a:xfrm>
                <a:off x="1786" y="896"/>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1" name="Freeform 22">
                <a:extLst>
                  <a:ext uri="{FF2B5EF4-FFF2-40B4-BE49-F238E27FC236}">
                    <a16:creationId xmlns:a16="http://schemas.microsoft.com/office/drawing/2014/main" id="{7F06F192-F7E1-4EC8-B13E-94FB258F5633}"/>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7" name="Group 23">
              <a:extLst>
                <a:ext uri="{FF2B5EF4-FFF2-40B4-BE49-F238E27FC236}">
                  <a16:creationId xmlns:a16="http://schemas.microsoft.com/office/drawing/2014/main" id="{30CC8D8A-0B83-44AD-B3C1-0E95CC7FBB2B}"/>
                </a:ext>
              </a:extLst>
            </p:cNvPr>
            <p:cNvGrpSpPr>
              <a:grpSpLocks/>
            </p:cNvGrpSpPr>
            <p:nvPr/>
          </p:nvGrpSpPr>
          <p:grpSpPr bwMode="auto">
            <a:xfrm rot="5003157">
              <a:off x="249" y="1102"/>
              <a:ext cx="412" cy="500"/>
              <a:chOff x="1727" y="866"/>
              <a:chExt cx="129" cy="157"/>
            </a:xfrm>
          </p:grpSpPr>
          <p:sp>
            <p:nvSpPr>
              <p:cNvPr id="1056" name="Freeform 24">
                <a:extLst>
                  <a:ext uri="{FF2B5EF4-FFF2-40B4-BE49-F238E27FC236}">
                    <a16:creationId xmlns:a16="http://schemas.microsoft.com/office/drawing/2014/main" id="{FCA5E17E-BDAB-4F55-89B9-79F99C8C0CB4}"/>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Freeform 25">
                <a:extLst>
                  <a:ext uri="{FF2B5EF4-FFF2-40B4-BE49-F238E27FC236}">
                    <a16:creationId xmlns:a16="http://schemas.microsoft.com/office/drawing/2014/main" id="{C4841ABA-E003-47B8-A7BD-40CF29294BCE}"/>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8" name="Freeform 26">
                <a:extLst>
                  <a:ext uri="{FF2B5EF4-FFF2-40B4-BE49-F238E27FC236}">
                    <a16:creationId xmlns:a16="http://schemas.microsoft.com/office/drawing/2014/main" id="{AB0DB48C-647F-44B9-BB29-993C7A3BDA08}"/>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8" name="Group 27">
              <a:extLst>
                <a:ext uri="{FF2B5EF4-FFF2-40B4-BE49-F238E27FC236}">
                  <a16:creationId xmlns:a16="http://schemas.microsoft.com/office/drawing/2014/main" id="{2F70A637-417B-4057-84A1-2892993CA92F}"/>
                </a:ext>
              </a:extLst>
            </p:cNvPr>
            <p:cNvGrpSpPr>
              <a:grpSpLocks/>
            </p:cNvGrpSpPr>
            <p:nvPr/>
          </p:nvGrpSpPr>
          <p:grpSpPr bwMode="auto">
            <a:xfrm>
              <a:off x="815" y="0"/>
              <a:ext cx="345" cy="367"/>
              <a:chOff x="1727" y="866"/>
              <a:chExt cx="129" cy="157"/>
            </a:xfrm>
          </p:grpSpPr>
          <p:sp>
            <p:nvSpPr>
              <p:cNvPr id="1053" name="Freeform 28">
                <a:extLst>
                  <a:ext uri="{FF2B5EF4-FFF2-40B4-BE49-F238E27FC236}">
                    <a16:creationId xmlns:a16="http://schemas.microsoft.com/office/drawing/2014/main" id="{2D5FE70A-BD3B-4F04-B404-4CA716DFE960}"/>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4" name="Freeform 29">
                <a:extLst>
                  <a:ext uri="{FF2B5EF4-FFF2-40B4-BE49-F238E27FC236}">
                    <a16:creationId xmlns:a16="http://schemas.microsoft.com/office/drawing/2014/main" id="{D8BA0203-E6EC-4889-A335-C3CCA08BAFBD}"/>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5" name="Freeform 30">
                <a:extLst>
                  <a:ext uri="{FF2B5EF4-FFF2-40B4-BE49-F238E27FC236}">
                    <a16:creationId xmlns:a16="http://schemas.microsoft.com/office/drawing/2014/main" id="{38D1048A-D456-4FF3-9004-933D39E356FE}"/>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39" name="Freeform 31">
              <a:extLst>
                <a:ext uri="{FF2B5EF4-FFF2-40B4-BE49-F238E27FC236}">
                  <a16:creationId xmlns:a16="http://schemas.microsoft.com/office/drawing/2014/main" id="{BAAF3BBA-01F2-406D-B7EE-A6E6CB6BBAD1}"/>
                </a:ext>
              </a:extLst>
            </p:cNvPr>
            <p:cNvSpPr>
              <a:spLocks/>
            </p:cNvSpPr>
            <p:nvPr/>
          </p:nvSpPr>
          <p:spPr bwMode="ltGray">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32">
              <a:extLst>
                <a:ext uri="{FF2B5EF4-FFF2-40B4-BE49-F238E27FC236}">
                  <a16:creationId xmlns:a16="http://schemas.microsoft.com/office/drawing/2014/main" id="{661481D5-7995-4BCA-8F7E-24E7E750EF72}"/>
                </a:ext>
              </a:extLst>
            </p:cNvPr>
            <p:cNvSpPr>
              <a:spLocks/>
            </p:cNvSpPr>
            <p:nvPr/>
          </p:nvSpPr>
          <p:spPr bwMode="ltGray">
            <a:xfrm rot="828663">
              <a:off x="242" y="3404"/>
              <a:ext cx="132" cy="167"/>
            </a:xfrm>
            <a:custGeom>
              <a:avLst/>
              <a:gdLst>
                <a:gd name="T0" fmla="*/ 0 w 109"/>
                <a:gd name="T1" fmla="*/ 0 h 156"/>
                <a:gd name="T2" fmla="*/ 58 w 109"/>
                <a:gd name="T3" fmla="*/ 1 h 156"/>
                <a:gd name="T4" fmla="*/ 222 w 109"/>
                <a:gd name="T5" fmla="*/ 5 h 156"/>
                <a:gd name="T6" fmla="*/ 443 w 109"/>
                <a:gd name="T7" fmla="*/ 28 h 156"/>
                <a:gd name="T8" fmla="*/ 701 w 109"/>
                <a:gd name="T9" fmla="*/ 59 h 156"/>
                <a:gd name="T10" fmla="*/ 937 w 109"/>
                <a:gd name="T11" fmla="*/ 107 h 156"/>
                <a:gd name="T12" fmla="*/ 1153 w 109"/>
                <a:gd name="T13" fmla="*/ 173 h 156"/>
                <a:gd name="T14" fmla="*/ 1287 w 109"/>
                <a:gd name="T15" fmla="*/ 261 h 156"/>
                <a:gd name="T16" fmla="*/ 1319 w 109"/>
                <a:gd name="T17" fmla="*/ 383 h 156"/>
                <a:gd name="T18" fmla="*/ 1256 w 109"/>
                <a:gd name="T19" fmla="*/ 383 h 156"/>
                <a:gd name="T20" fmla="*/ 1194 w 109"/>
                <a:gd name="T21" fmla="*/ 383 h 156"/>
                <a:gd name="T22" fmla="*/ 1121 w 109"/>
                <a:gd name="T23" fmla="*/ 383 h 156"/>
                <a:gd name="T24" fmla="*/ 1037 w 109"/>
                <a:gd name="T25" fmla="*/ 371 h 156"/>
                <a:gd name="T26" fmla="*/ 977 w 109"/>
                <a:gd name="T27" fmla="*/ 370 h 156"/>
                <a:gd name="T28" fmla="*/ 899 w 109"/>
                <a:gd name="T29" fmla="*/ 364 h 156"/>
                <a:gd name="T30" fmla="*/ 793 w 109"/>
                <a:gd name="T31" fmla="*/ 351 h 156"/>
                <a:gd name="T32" fmla="*/ 701 w 109"/>
                <a:gd name="T33" fmla="*/ 338 h 156"/>
                <a:gd name="T34" fmla="*/ 639 w 109"/>
                <a:gd name="T35" fmla="*/ 306 h 156"/>
                <a:gd name="T36" fmla="*/ 639 w 109"/>
                <a:gd name="T37" fmla="*/ 272 h 156"/>
                <a:gd name="T38" fmla="*/ 672 w 109"/>
                <a:gd name="T39" fmla="*/ 233 h 156"/>
                <a:gd name="T40" fmla="*/ 705 w 109"/>
                <a:gd name="T41" fmla="*/ 193 h 156"/>
                <a:gd name="T42" fmla="*/ 672 w 109"/>
                <a:gd name="T43" fmla="*/ 151 h 156"/>
                <a:gd name="T44" fmla="*/ 579 w 109"/>
                <a:gd name="T45" fmla="*/ 104 h 156"/>
                <a:gd name="T46" fmla="*/ 378 w 109"/>
                <a:gd name="T47" fmla="*/ 56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33">
              <a:extLst>
                <a:ext uri="{FF2B5EF4-FFF2-40B4-BE49-F238E27FC236}">
                  <a16:creationId xmlns:a16="http://schemas.microsoft.com/office/drawing/2014/main" id="{D6C36BFB-52FD-4EDF-9268-C8792E06B85D}"/>
                </a:ext>
              </a:extLst>
            </p:cNvPr>
            <p:cNvSpPr>
              <a:spLocks/>
            </p:cNvSpPr>
            <p:nvPr/>
          </p:nvSpPr>
          <p:spPr bwMode="ltGray">
            <a:xfrm rot="828663">
              <a:off x="266" y="3592"/>
              <a:ext cx="66" cy="43"/>
            </a:xfrm>
            <a:custGeom>
              <a:avLst/>
              <a:gdLst>
                <a:gd name="T0" fmla="*/ 0 w 54"/>
                <a:gd name="T1" fmla="*/ 0 h 40"/>
                <a:gd name="T2" fmla="*/ 1 w 54"/>
                <a:gd name="T3" fmla="*/ 1 h 40"/>
                <a:gd name="T4" fmla="*/ 79 w 54"/>
                <a:gd name="T5" fmla="*/ 3 h 40"/>
                <a:gd name="T6" fmla="*/ 177 w 54"/>
                <a:gd name="T7" fmla="*/ 22 h 40"/>
                <a:gd name="T8" fmla="*/ 295 w 54"/>
                <a:gd name="T9" fmla="*/ 30 h 40"/>
                <a:gd name="T10" fmla="*/ 395 w 54"/>
                <a:gd name="T11" fmla="*/ 37 h 40"/>
                <a:gd name="T12" fmla="*/ 500 w 54"/>
                <a:gd name="T13" fmla="*/ 43 h 40"/>
                <a:gd name="T14" fmla="*/ 611 w 54"/>
                <a:gd name="T15" fmla="*/ 46 h 40"/>
                <a:gd name="T16" fmla="*/ 737 w 54"/>
                <a:gd name="T17" fmla="*/ 40 h 40"/>
                <a:gd name="T18" fmla="*/ 721 w 54"/>
                <a:gd name="T19" fmla="*/ 63 h 40"/>
                <a:gd name="T20" fmla="*/ 680 w 54"/>
                <a:gd name="T21" fmla="*/ 84 h 40"/>
                <a:gd name="T22" fmla="*/ 603 w 54"/>
                <a:gd name="T23" fmla="*/ 97 h 40"/>
                <a:gd name="T24" fmla="*/ 495 w 54"/>
                <a:gd name="T25" fmla="*/ 102 h 40"/>
                <a:gd name="T26" fmla="*/ 379 w 54"/>
                <a:gd name="T27" fmla="*/ 101 h 40"/>
                <a:gd name="T28" fmla="*/ 254 w 54"/>
                <a:gd name="T29" fmla="*/ 82 h 40"/>
                <a:gd name="T30" fmla="*/ 133 w 54"/>
                <a:gd name="T31" fmla="*/ 53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34">
              <a:extLst>
                <a:ext uri="{FF2B5EF4-FFF2-40B4-BE49-F238E27FC236}">
                  <a16:creationId xmlns:a16="http://schemas.microsoft.com/office/drawing/2014/main" id="{5A914CC9-A4D9-4F7F-B879-083E8598D113}"/>
                </a:ext>
              </a:extLst>
            </p:cNvPr>
            <p:cNvSpPr>
              <a:spLocks/>
            </p:cNvSpPr>
            <p:nvPr/>
          </p:nvSpPr>
          <p:spPr bwMode="ltGray">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35">
              <a:extLst>
                <a:ext uri="{FF2B5EF4-FFF2-40B4-BE49-F238E27FC236}">
                  <a16:creationId xmlns:a16="http://schemas.microsoft.com/office/drawing/2014/main" id="{681DBF8F-36D7-438C-8D5E-0C4E7B95E056}"/>
                </a:ext>
              </a:extLst>
            </p:cNvPr>
            <p:cNvSpPr>
              <a:spLocks/>
            </p:cNvSpPr>
            <p:nvPr/>
          </p:nvSpPr>
          <p:spPr bwMode="ltGray">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36">
              <a:extLst>
                <a:ext uri="{FF2B5EF4-FFF2-40B4-BE49-F238E27FC236}">
                  <a16:creationId xmlns:a16="http://schemas.microsoft.com/office/drawing/2014/main" id="{2A9D78F8-E2C0-4388-A2D2-58A51B5C6A76}"/>
                </a:ext>
              </a:extLst>
            </p:cNvPr>
            <p:cNvSpPr>
              <a:spLocks/>
            </p:cNvSpPr>
            <p:nvPr/>
          </p:nvSpPr>
          <p:spPr bwMode="ltGray">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37">
              <a:extLst>
                <a:ext uri="{FF2B5EF4-FFF2-40B4-BE49-F238E27FC236}">
                  <a16:creationId xmlns:a16="http://schemas.microsoft.com/office/drawing/2014/main" id="{07953F61-1490-467C-9F95-39BD5C2D7766}"/>
                </a:ext>
              </a:extLst>
            </p:cNvPr>
            <p:cNvSpPr>
              <a:spLocks/>
            </p:cNvSpPr>
            <p:nvPr/>
          </p:nvSpPr>
          <p:spPr bwMode="ltGray">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 name="Freeform 38">
              <a:extLst>
                <a:ext uri="{FF2B5EF4-FFF2-40B4-BE49-F238E27FC236}">
                  <a16:creationId xmlns:a16="http://schemas.microsoft.com/office/drawing/2014/main" id="{F10CB43C-0CFE-4F49-94F0-740930EBCFE6}"/>
                </a:ext>
              </a:extLst>
            </p:cNvPr>
            <p:cNvSpPr>
              <a:spLocks/>
            </p:cNvSpPr>
            <p:nvPr/>
          </p:nvSpPr>
          <p:spPr bwMode="ltGray">
            <a:xfrm rot="1584153">
              <a:off x="20" y="410"/>
              <a:ext cx="344" cy="245"/>
            </a:xfrm>
            <a:custGeom>
              <a:avLst/>
              <a:gdLst>
                <a:gd name="T0" fmla="*/ 0 w 257"/>
                <a:gd name="T1" fmla="*/ 0 h 237"/>
                <a:gd name="T2" fmla="*/ 0 w 257"/>
                <a:gd name="T3" fmla="*/ 38 h 237"/>
                <a:gd name="T4" fmla="*/ 120 w 257"/>
                <a:gd name="T5" fmla="*/ 76 h 237"/>
                <a:gd name="T6" fmla="*/ 276 w 257"/>
                <a:gd name="T7" fmla="*/ 117 h 237"/>
                <a:gd name="T8" fmla="*/ 494 w 257"/>
                <a:gd name="T9" fmla="*/ 151 h 237"/>
                <a:gd name="T10" fmla="*/ 799 w 257"/>
                <a:gd name="T11" fmla="*/ 183 h 237"/>
                <a:gd name="T12" fmla="*/ 1185 w 257"/>
                <a:gd name="T13" fmla="*/ 217 h 237"/>
                <a:gd name="T14" fmla="*/ 1679 w 257"/>
                <a:gd name="T15" fmla="*/ 248 h 237"/>
                <a:gd name="T16" fmla="*/ 2247 w 257"/>
                <a:gd name="T17" fmla="*/ 274 h 237"/>
                <a:gd name="T18" fmla="*/ 2978 w 257"/>
                <a:gd name="T19" fmla="*/ 299 h 237"/>
                <a:gd name="T20" fmla="*/ 3804 w 257"/>
                <a:gd name="T21" fmla="*/ 319 h 237"/>
                <a:gd name="T22" fmla="*/ 4685 w 257"/>
                <a:gd name="T23" fmla="*/ 337 h 237"/>
                <a:gd name="T24" fmla="*/ 5776 w 257"/>
                <a:gd name="T25" fmla="*/ 351 h 237"/>
                <a:gd name="T26" fmla="*/ 6966 w 257"/>
                <a:gd name="T27" fmla="*/ 360 h 237"/>
                <a:gd name="T28" fmla="*/ 8326 w 257"/>
                <a:gd name="T29" fmla="*/ 365 h 237"/>
                <a:gd name="T30" fmla="*/ 9732 w 257"/>
                <a:gd name="T31" fmla="*/ 363 h 237"/>
                <a:gd name="T32" fmla="*/ 11377 w 257"/>
                <a:gd name="T33" fmla="*/ 358 h 237"/>
                <a:gd name="T34" fmla="*/ 9935 w 257"/>
                <a:gd name="T35" fmla="*/ 349 h 237"/>
                <a:gd name="T36" fmla="*/ 8620 w 257"/>
                <a:gd name="T37" fmla="*/ 338 h 237"/>
                <a:gd name="T38" fmla="*/ 7528 w 257"/>
                <a:gd name="T39" fmla="*/ 326 h 237"/>
                <a:gd name="T40" fmla="*/ 6552 w 257"/>
                <a:gd name="T41" fmla="*/ 314 h 237"/>
                <a:gd name="T42" fmla="*/ 5662 w 257"/>
                <a:gd name="T43" fmla="*/ 298 h 237"/>
                <a:gd name="T44" fmla="*/ 4961 w 257"/>
                <a:gd name="T45" fmla="*/ 280 h 237"/>
                <a:gd name="T46" fmla="*/ 4314 w 257"/>
                <a:gd name="T47" fmla="*/ 261 h 237"/>
                <a:gd name="T48" fmla="*/ 3706 w 257"/>
                <a:gd name="T49" fmla="*/ 239 h 237"/>
                <a:gd name="T50" fmla="*/ 3160 w 257"/>
                <a:gd name="T51" fmla="*/ 217 h 237"/>
                <a:gd name="T52" fmla="*/ 2715 w 257"/>
                <a:gd name="T53" fmla="*/ 191 h 237"/>
                <a:gd name="T54" fmla="*/ 2333 w 257"/>
                <a:gd name="T55" fmla="*/ 165 h 237"/>
                <a:gd name="T56" fmla="*/ 1915 w 257"/>
                <a:gd name="T57" fmla="*/ 134 h 237"/>
                <a:gd name="T58" fmla="*/ 1460 w 257"/>
                <a:gd name="T59" fmla="*/ 105 h 237"/>
                <a:gd name="T60" fmla="*/ 1025 w 257"/>
                <a:gd name="T61" fmla="*/ 73 h 237"/>
                <a:gd name="T62" fmla="*/ 518 w 257"/>
                <a:gd name="T63" fmla="*/ 37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39">
              <a:extLst>
                <a:ext uri="{FF2B5EF4-FFF2-40B4-BE49-F238E27FC236}">
                  <a16:creationId xmlns:a16="http://schemas.microsoft.com/office/drawing/2014/main" id="{7A80EC19-0C53-4CAB-847C-9294E760CDB8}"/>
                </a:ext>
              </a:extLst>
            </p:cNvPr>
            <p:cNvSpPr>
              <a:spLocks/>
            </p:cNvSpPr>
            <p:nvPr/>
          </p:nvSpPr>
          <p:spPr bwMode="ltGray">
            <a:xfrm rot="1584153">
              <a:off x="242" y="756"/>
              <a:ext cx="167" cy="115"/>
            </a:xfrm>
            <a:custGeom>
              <a:avLst/>
              <a:gdLst>
                <a:gd name="T0" fmla="*/ 3714 w 124"/>
                <a:gd name="T1" fmla="*/ 0 h 110"/>
                <a:gd name="T2" fmla="*/ 5938 w 124"/>
                <a:gd name="T3" fmla="*/ 192 h 110"/>
                <a:gd name="T4" fmla="*/ 5770 w 124"/>
                <a:gd name="T5" fmla="*/ 191 h 110"/>
                <a:gd name="T6" fmla="*/ 5126 w 124"/>
                <a:gd name="T7" fmla="*/ 187 h 110"/>
                <a:gd name="T8" fmla="*/ 4284 w 124"/>
                <a:gd name="T9" fmla="*/ 182 h 110"/>
                <a:gd name="T10" fmla="*/ 3274 w 124"/>
                <a:gd name="T11" fmla="*/ 177 h 110"/>
                <a:gd name="T12" fmla="*/ 2155 w 124"/>
                <a:gd name="T13" fmla="*/ 174 h 110"/>
                <a:gd name="T14" fmla="*/ 1224 w 124"/>
                <a:gd name="T15" fmla="*/ 175 h 110"/>
                <a:gd name="T16" fmla="*/ 435 w 124"/>
                <a:gd name="T17" fmla="*/ 183 h 110"/>
                <a:gd name="T18" fmla="*/ 0 w 124"/>
                <a:gd name="T19" fmla="*/ 196 h 110"/>
                <a:gd name="T20" fmla="*/ 178 w 124"/>
                <a:gd name="T21" fmla="*/ 175 h 110"/>
                <a:gd name="T22" fmla="*/ 391 w 124"/>
                <a:gd name="T23" fmla="*/ 159 h 110"/>
                <a:gd name="T24" fmla="*/ 789 w 124"/>
                <a:gd name="T25" fmla="*/ 146 h 110"/>
                <a:gd name="T26" fmla="*/ 1224 w 124"/>
                <a:gd name="T27" fmla="*/ 136 h 110"/>
                <a:gd name="T28" fmla="*/ 1735 w 124"/>
                <a:gd name="T29" fmla="*/ 128 h 110"/>
                <a:gd name="T30" fmla="*/ 2240 w 124"/>
                <a:gd name="T31" fmla="*/ 127 h 110"/>
                <a:gd name="T32" fmla="*/ 2809 w 124"/>
                <a:gd name="T33" fmla="*/ 127 h 110"/>
                <a:gd name="T34" fmla="*/ 3453 w 124"/>
                <a:gd name="T35" fmla="*/ 133 h 110"/>
                <a:gd name="T36" fmla="*/ 3499 w 124"/>
                <a:gd name="T37" fmla="*/ 127 h 110"/>
                <a:gd name="T38" fmla="*/ 3359 w 124"/>
                <a:gd name="T39" fmla="*/ 101 h 110"/>
                <a:gd name="T40" fmla="*/ 3205 w 124"/>
                <a:gd name="T41" fmla="*/ 68 h 110"/>
                <a:gd name="T42" fmla="*/ 3147 w 124"/>
                <a:gd name="T43" fmla="*/ 53 h 110"/>
                <a:gd name="T44" fmla="*/ 3017 w 124"/>
                <a:gd name="T45" fmla="*/ 53 h 110"/>
                <a:gd name="T46" fmla="*/ 2902 w 124"/>
                <a:gd name="T47" fmla="*/ 51 h 110"/>
                <a:gd name="T48" fmla="*/ 2809 w 124"/>
                <a:gd name="T49" fmla="*/ 45 h 110"/>
                <a:gd name="T50" fmla="*/ 2758 w 124"/>
                <a:gd name="T51" fmla="*/ 39 h 110"/>
                <a:gd name="T52" fmla="*/ 2758 w 124"/>
                <a:gd name="T53" fmla="*/ 32 h 110"/>
                <a:gd name="T54" fmla="*/ 2809 w 124"/>
                <a:gd name="T55" fmla="*/ 27 h 110"/>
                <a:gd name="T56" fmla="*/ 3181 w 124"/>
                <a:gd name="T57" fmla="*/ 8 h 110"/>
                <a:gd name="T58" fmla="*/ 3714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40">
              <a:extLst>
                <a:ext uri="{FF2B5EF4-FFF2-40B4-BE49-F238E27FC236}">
                  <a16:creationId xmlns:a16="http://schemas.microsoft.com/office/drawing/2014/main" id="{36B6F777-1B85-4C2E-8166-8AA43E4D49D9}"/>
                </a:ext>
              </a:extLst>
            </p:cNvPr>
            <p:cNvSpPr>
              <a:spLocks/>
            </p:cNvSpPr>
            <p:nvPr/>
          </p:nvSpPr>
          <p:spPr bwMode="ltGray">
            <a:xfrm rot="1584153">
              <a:off x="574" y="286"/>
              <a:ext cx="147" cy="160"/>
            </a:xfrm>
            <a:custGeom>
              <a:avLst/>
              <a:gdLst>
                <a:gd name="T0" fmla="*/ 0 w 109"/>
                <a:gd name="T1" fmla="*/ 0 h 156"/>
                <a:gd name="T2" fmla="*/ 240 w 109"/>
                <a:gd name="T3" fmla="*/ 1 h 156"/>
                <a:gd name="T4" fmla="*/ 856 w 109"/>
                <a:gd name="T5" fmla="*/ 5 h 156"/>
                <a:gd name="T6" fmla="*/ 1790 w 109"/>
                <a:gd name="T7" fmla="*/ 12 h 156"/>
                <a:gd name="T8" fmla="*/ 2829 w 109"/>
                <a:gd name="T9" fmla="*/ 37 h 156"/>
                <a:gd name="T10" fmla="*/ 3815 w 109"/>
                <a:gd name="T11" fmla="*/ 57 h 156"/>
                <a:gd name="T12" fmla="*/ 4680 w 109"/>
                <a:gd name="T13" fmla="*/ 97 h 156"/>
                <a:gd name="T14" fmla="*/ 5208 w 109"/>
                <a:gd name="T15" fmla="*/ 150 h 156"/>
                <a:gd name="T16" fmla="*/ 5312 w 109"/>
                <a:gd name="T17" fmla="*/ 216 h 156"/>
                <a:gd name="T18" fmla="*/ 5145 w 109"/>
                <a:gd name="T19" fmla="*/ 216 h 156"/>
                <a:gd name="T20" fmla="*/ 4862 w 109"/>
                <a:gd name="T21" fmla="*/ 216 h 156"/>
                <a:gd name="T22" fmla="*/ 4533 w 109"/>
                <a:gd name="T23" fmla="*/ 216 h 156"/>
                <a:gd name="T24" fmla="*/ 4235 w 109"/>
                <a:gd name="T25" fmla="*/ 213 h 156"/>
                <a:gd name="T26" fmla="*/ 3939 w 109"/>
                <a:gd name="T27" fmla="*/ 212 h 156"/>
                <a:gd name="T28" fmla="*/ 3609 w 109"/>
                <a:gd name="T29" fmla="*/ 208 h 156"/>
                <a:gd name="T30" fmla="*/ 3214 w 109"/>
                <a:gd name="T31" fmla="*/ 202 h 156"/>
                <a:gd name="T32" fmla="*/ 2829 w 109"/>
                <a:gd name="T33" fmla="*/ 194 h 156"/>
                <a:gd name="T34" fmla="*/ 2573 w 109"/>
                <a:gd name="T35" fmla="*/ 174 h 156"/>
                <a:gd name="T36" fmla="*/ 2573 w 109"/>
                <a:gd name="T37" fmla="*/ 154 h 156"/>
                <a:gd name="T38" fmla="*/ 2750 w 109"/>
                <a:gd name="T39" fmla="*/ 134 h 156"/>
                <a:gd name="T40" fmla="*/ 2913 w 109"/>
                <a:gd name="T41" fmla="*/ 110 h 156"/>
                <a:gd name="T42" fmla="*/ 2750 w 109"/>
                <a:gd name="T43" fmla="*/ 88 h 156"/>
                <a:gd name="T44" fmla="*/ 2359 w 109"/>
                <a:gd name="T45" fmla="*/ 56 h 156"/>
                <a:gd name="T46" fmla="*/ 1535 w 109"/>
                <a:gd name="T47" fmla="*/ 36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41">
              <a:extLst>
                <a:ext uri="{FF2B5EF4-FFF2-40B4-BE49-F238E27FC236}">
                  <a16:creationId xmlns:a16="http://schemas.microsoft.com/office/drawing/2014/main" id="{1ADBA06A-E362-4349-85A4-9916DA44D599}"/>
                </a:ext>
              </a:extLst>
            </p:cNvPr>
            <p:cNvSpPr>
              <a:spLocks/>
            </p:cNvSpPr>
            <p:nvPr/>
          </p:nvSpPr>
          <p:spPr bwMode="ltGray">
            <a:xfrm rot="1584153">
              <a:off x="236" y="721"/>
              <a:ext cx="62" cy="97"/>
            </a:xfrm>
            <a:custGeom>
              <a:avLst/>
              <a:gdLst>
                <a:gd name="T0" fmla="*/ 1530 w 46"/>
                <a:gd name="T1" fmla="*/ 0 h 94"/>
                <a:gd name="T2" fmla="*/ 970 w 46"/>
                <a:gd name="T3" fmla="*/ 55 h 94"/>
                <a:gd name="T4" fmla="*/ 720 w 46"/>
                <a:gd name="T5" fmla="*/ 92 h 94"/>
                <a:gd name="T6" fmla="*/ 534 w 46"/>
                <a:gd name="T7" fmla="*/ 120 h 94"/>
                <a:gd name="T8" fmla="*/ 0 w 46"/>
                <a:gd name="T9" fmla="*/ 140 h 94"/>
                <a:gd name="T10" fmla="*/ 586 w 46"/>
                <a:gd name="T11" fmla="*/ 132 h 94"/>
                <a:gd name="T12" fmla="*/ 1135 w 46"/>
                <a:gd name="T13" fmla="*/ 122 h 94"/>
                <a:gd name="T14" fmla="*/ 1537 w 46"/>
                <a:gd name="T15" fmla="*/ 103 h 94"/>
                <a:gd name="T16" fmla="*/ 1934 w 46"/>
                <a:gd name="T17" fmla="*/ 85 h 94"/>
                <a:gd name="T18" fmla="*/ 2202 w 46"/>
                <a:gd name="T19" fmla="*/ 67 h 94"/>
                <a:gd name="T20" fmla="*/ 2229 w 46"/>
                <a:gd name="T21" fmla="*/ 43 h 94"/>
                <a:gd name="T22" fmla="*/ 2062 w 46"/>
                <a:gd name="T23" fmla="*/ 15 h 94"/>
                <a:gd name="T24" fmla="*/ 1530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42">
              <a:extLst>
                <a:ext uri="{FF2B5EF4-FFF2-40B4-BE49-F238E27FC236}">
                  <a16:creationId xmlns:a16="http://schemas.microsoft.com/office/drawing/2014/main" id="{DB49B304-03F4-40FB-BD67-9752CA7C7165}"/>
                </a:ext>
              </a:extLst>
            </p:cNvPr>
            <p:cNvSpPr>
              <a:spLocks/>
            </p:cNvSpPr>
            <p:nvPr/>
          </p:nvSpPr>
          <p:spPr bwMode="ltGray">
            <a:xfrm rot="1584153">
              <a:off x="585" y="466"/>
              <a:ext cx="72" cy="41"/>
            </a:xfrm>
            <a:custGeom>
              <a:avLst/>
              <a:gdLst>
                <a:gd name="T0" fmla="*/ 0 w 54"/>
                <a:gd name="T1" fmla="*/ 0 h 40"/>
                <a:gd name="T2" fmla="*/ 1 w 54"/>
                <a:gd name="T3" fmla="*/ 1 h 40"/>
                <a:gd name="T4" fmla="*/ 268 w 54"/>
                <a:gd name="T5" fmla="*/ 3 h 40"/>
                <a:gd name="T6" fmla="*/ 543 w 54"/>
                <a:gd name="T7" fmla="*/ 8 h 40"/>
                <a:gd name="T8" fmla="*/ 873 w 54"/>
                <a:gd name="T9" fmla="*/ 12 h 40"/>
                <a:gd name="T10" fmla="*/ 1231 w 54"/>
                <a:gd name="T11" fmla="*/ 15 h 40"/>
                <a:gd name="T12" fmla="*/ 1615 w 54"/>
                <a:gd name="T13" fmla="*/ 17 h 40"/>
                <a:gd name="T14" fmla="*/ 1919 w 54"/>
                <a:gd name="T15" fmla="*/ 18 h 40"/>
                <a:gd name="T16" fmla="*/ 2276 w 54"/>
                <a:gd name="T17" fmla="*/ 16 h 40"/>
                <a:gd name="T18" fmla="*/ 2247 w 54"/>
                <a:gd name="T19" fmla="*/ 38 h 40"/>
                <a:gd name="T20" fmla="*/ 2121 w 54"/>
                <a:gd name="T21" fmla="*/ 46 h 40"/>
                <a:gd name="T22" fmla="*/ 1868 w 54"/>
                <a:gd name="T23" fmla="*/ 51 h 40"/>
                <a:gd name="T24" fmla="*/ 1552 w 54"/>
                <a:gd name="T25" fmla="*/ 53 h 40"/>
                <a:gd name="T26" fmla="*/ 1164 w 54"/>
                <a:gd name="T27" fmla="*/ 52 h 40"/>
                <a:gd name="T28" fmla="*/ 788 w 54"/>
                <a:gd name="T29" fmla="*/ 45 h 40"/>
                <a:gd name="T30" fmla="*/ 407 w 54"/>
                <a:gd name="T31" fmla="*/ 33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43">
              <a:extLst>
                <a:ext uri="{FF2B5EF4-FFF2-40B4-BE49-F238E27FC236}">
                  <a16:creationId xmlns:a16="http://schemas.microsoft.com/office/drawing/2014/main" id="{DDD5B60E-A2A1-46DC-B306-D5FC42391299}"/>
                </a:ext>
              </a:extLst>
            </p:cNvPr>
            <p:cNvSpPr>
              <a:spLocks/>
            </p:cNvSpPr>
            <p:nvPr/>
          </p:nvSpPr>
          <p:spPr bwMode="ltGray">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44">
              <a:extLst>
                <a:ext uri="{FF2B5EF4-FFF2-40B4-BE49-F238E27FC236}">
                  <a16:creationId xmlns:a16="http://schemas.microsoft.com/office/drawing/2014/main" id="{0716C225-0972-465B-83FA-97C4B1CF02E4}"/>
                </a:ext>
              </a:extLst>
            </p:cNvPr>
            <p:cNvSpPr>
              <a:spLocks/>
            </p:cNvSpPr>
            <p:nvPr/>
          </p:nvSpPr>
          <p:spPr bwMode="ltGray">
            <a:xfrm rot="1584153">
              <a:off x="56" y="84"/>
              <a:ext cx="804" cy="686"/>
            </a:xfrm>
            <a:custGeom>
              <a:avLst/>
              <a:gdLst>
                <a:gd name="T0" fmla="*/ 796 w 596"/>
                <a:gd name="T1" fmla="*/ 542 h 666"/>
                <a:gd name="T2" fmla="*/ 295 w 596"/>
                <a:gd name="T3" fmla="*/ 502 h 666"/>
                <a:gd name="T4" fmla="*/ 0 w 596"/>
                <a:gd name="T5" fmla="*/ 424 h 666"/>
                <a:gd name="T6" fmla="*/ 178 w 596"/>
                <a:gd name="T7" fmla="*/ 327 h 666"/>
                <a:gd name="T8" fmla="*/ 1240 w 596"/>
                <a:gd name="T9" fmla="*/ 222 h 666"/>
                <a:gd name="T10" fmla="*/ 3370 w 596"/>
                <a:gd name="T11" fmla="*/ 125 h 666"/>
                <a:gd name="T12" fmla="*/ 6965 w 596"/>
                <a:gd name="T13" fmla="*/ 44 h 666"/>
                <a:gd name="T14" fmla="*/ 12087 w 596"/>
                <a:gd name="T15" fmla="*/ 2 h 666"/>
                <a:gd name="T16" fmla="*/ 18638 w 596"/>
                <a:gd name="T17" fmla="*/ 9 h 666"/>
                <a:gd name="T18" fmla="*/ 23711 w 596"/>
                <a:gd name="T19" fmla="*/ 99 h 666"/>
                <a:gd name="T20" fmla="*/ 27140 w 596"/>
                <a:gd name="T21" fmla="*/ 242 h 666"/>
                <a:gd name="T22" fmla="*/ 28940 w 596"/>
                <a:gd name="T23" fmla="*/ 419 h 666"/>
                <a:gd name="T24" fmla="*/ 29163 w 596"/>
                <a:gd name="T25" fmla="*/ 602 h 666"/>
                <a:gd name="T26" fmla="*/ 27751 w 596"/>
                <a:gd name="T27" fmla="*/ 771 h 666"/>
                <a:gd name="T28" fmla="*/ 24832 w 596"/>
                <a:gd name="T29" fmla="*/ 903 h 666"/>
                <a:gd name="T30" fmla="*/ 20429 w 596"/>
                <a:gd name="T31" fmla="*/ 975 h 666"/>
                <a:gd name="T32" fmla="*/ 19063 w 596"/>
                <a:gd name="T33" fmla="*/ 968 h 666"/>
                <a:gd name="T34" fmla="*/ 21618 w 596"/>
                <a:gd name="T35" fmla="*/ 908 h 666"/>
                <a:gd name="T36" fmla="*/ 23606 w 596"/>
                <a:gd name="T37" fmla="*/ 798 h 666"/>
                <a:gd name="T38" fmla="*/ 24973 w 596"/>
                <a:gd name="T39" fmla="*/ 666 h 666"/>
                <a:gd name="T40" fmla="*/ 25458 w 596"/>
                <a:gd name="T41" fmla="*/ 522 h 666"/>
                <a:gd name="T42" fmla="*/ 25165 w 596"/>
                <a:gd name="T43" fmla="*/ 379 h 666"/>
                <a:gd name="T44" fmla="*/ 23742 w 596"/>
                <a:gd name="T45" fmla="*/ 255 h 666"/>
                <a:gd name="T46" fmla="*/ 21210 w 596"/>
                <a:gd name="T47" fmla="*/ 165 h 666"/>
                <a:gd name="T48" fmla="*/ 16718 w 596"/>
                <a:gd name="T49" fmla="*/ 109 h 666"/>
                <a:gd name="T50" fmla="*/ 12057 w 596"/>
                <a:gd name="T51" fmla="*/ 88 h 666"/>
                <a:gd name="T52" fmla="*/ 8532 w 596"/>
                <a:gd name="T53" fmla="*/ 103 h 666"/>
                <a:gd name="T54" fmla="*/ 5938 w 596"/>
                <a:gd name="T55" fmla="*/ 147 h 666"/>
                <a:gd name="T56" fmla="*/ 4108 w 596"/>
                <a:gd name="T57" fmla="*/ 218 h 666"/>
                <a:gd name="T58" fmla="*/ 2796 w 596"/>
                <a:gd name="T59" fmla="*/ 303 h 666"/>
                <a:gd name="T60" fmla="*/ 1955 w 596"/>
                <a:gd name="T61" fmla="*/ 399 h 666"/>
                <a:gd name="T62" fmla="*/ 1373 w 596"/>
                <a:gd name="T63" fmla="*/ 496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2253" name="Rectangle 45">
            <a:extLst>
              <a:ext uri="{FF2B5EF4-FFF2-40B4-BE49-F238E27FC236}">
                <a16:creationId xmlns:a16="http://schemas.microsoft.com/office/drawing/2014/main" id="{74DD023A-01BD-4FD2-8455-B3C5C5BE6D51}"/>
              </a:ext>
            </a:extLst>
          </p:cNvPr>
          <p:cNvSpPr>
            <a:spLocks noGrp="1" noChangeArrowheads="1"/>
          </p:cNvSpPr>
          <p:nvPr>
            <p:ph type="title"/>
          </p:nvPr>
        </p:nvSpPr>
        <p:spPr bwMode="auto">
          <a:xfrm>
            <a:off x="442913" y="103188"/>
            <a:ext cx="8243887" cy="13144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6">
            <a:extLst>
              <a:ext uri="{FF2B5EF4-FFF2-40B4-BE49-F238E27FC236}">
                <a16:creationId xmlns:a16="http://schemas.microsoft.com/office/drawing/2014/main" id="{71FB5C95-3742-49D7-A46D-810D03316DD2}"/>
              </a:ext>
            </a:extLst>
          </p:cNvPr>
          <p:cNvSpPr>
            <a:spLocks noGrp="1" noChangeArrowheads="1"/>
          </p:cNvSpPr>
          <p:nvPr>
            <p:ph type="body" idx="1"/>
          </p:nvPr>
        </p:nvSpPr>
        <p:spPr bwMode="auto">
          <a:xfrm>
            <a:off x="457200" y="1600200"/>
            <a:ext cx="82296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22255" name="Rectangle 47">
            <a:extLst>
              <a:ext uri="{FF2B5EF4-FFF2-40B4-BE49-F238E27FC236}">
                <a16:creationId xmlns:a16="http://schemas.microsoft.com/office/drawing/2014/main" id="{F57A5BA3-2532-4566-ABC7-B2C62B7FA2D1}"/>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222256" name="Rectangle 48">
            <a:extLst>
              <a:ext uri="{FF2B5EF4-FFF2-40B4-BE49-F238E27FC236}">
                <a16:creationId xmlns:a16="http://schemas.microsoft.com/office/drawing/2014/main" id="{A5E0BBBD-5790-40D2-B70A-1F7BB4A9F516}"/>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222257" name="Rectangle 49">
            <a:extLst>
              <a:ext uri="{FF2B5EF4-FFF2-40B4-BE49-F238E27FC236}">
                <a16:creationId xmlns:a16="http://schemas.microsoft.com/office/drawing/2014/main" id="{19B992C9-ECA8-4512-B33F-5A23C1960738}"/>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89F5F9A-A360-4E22-A359-1075A2697CB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677"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 id="2147484655" r:id="rId14"/>
  </p:sldLayoutIdLst>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9D9D9">
            <a:alpha val="54901"/>
          </a:srgbClr>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D913606E-B637-4C78-937F-509EB6B22AD8}"/>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90D1546E-1D32-4CDA-955B-482643C0AF48}"/>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3027DD-50D9-4A23-B41B-93CCAA268021}"/>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080">
                <a:solidFill>
                  <a:schemeClr val="tx1">
                    <a:tint val="75000"/>
                  </a:schemeClr>
                </a:solidFill>
                <a:latin typeface="+mn-lt"/>
                <a:ea typeface="+mn-ea"/>
              </a:defRPr>
            </a:lvl1pPr>
          </a:lstStyle>
          <a:p>
            <a:pPr>
              <a:defRPr/>
            </a:pPr>
            <a:fld id="{22F69371-5B1C-42DB-94D7-0CE666072A70}" type="datetimeFigureOut">
              <a:rPr lang="zh-CN" altLang="en-US"/>
              <a:pPr>
                <a:defRPr/>
              </a:pPr>
              <a:t>2019/10/30</a:t>
            </a:fld>
            <a:endParaRPr lang="zh-CN" altLang="en-US"/>
          </a:p>
        </p:txBody>
      </p:sp>
      <p:sp>
        <p:nvSpPr>
          <p:cNvPr id="5" name="页脚占位符 4">
            <a:extLst>
              <a:ext uri="{FF2B5EF4-FFF2-40B4-BE49-F238E27FC236}">
                <a16:creationId xmlns:a16="http://schemas.microsoft.com/office/drawing/2014/main" id="{C7D545F0-CECE-4A55-B295-0ACEBC9AE15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08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8F5FD9F0-7ED3-49B1-9C29-12636036C86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80">
                <a:solidFill>
                  <a:srgbClr val="898989"/>
                </a:solidFill>
                <a:latin typeface="Calibri" panose="020F0502020204030204" pitchFamily="34" charset="0"/>
              </a:defRPr>
            </a:lvl1pPr>
          </a:lstStyle>
          <a:p>
            <a:pPr>
              <a:defRPr/>
            </a:pPr>
            <a:fld id="{790A345F-73A8-4DB4-9FE4-405589E96DA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656" r:id="rId1"/>
    <p:sldLayoutId id="2147484657" r:id="rId2"/>
    <p:sldLayoutId id="2147484658" r:id="rId3"/>
    <p:sldLayoutId id="2147484659" r:id="rId4"/>
    <p:sldLayoutId id="2147484660" r:id="rId5"/>
    <p:sldLayoutId id="2147484661" r:id="rId6"/>
    <p:sldLayoutId id="2147484662" r:id="rId7"/>
    <p:sldLayoutId id="2147484663" r:id="rId8"/>
    <p:sldLayoutId id="2147484664" r:id="rId9"/>
    <p:sldLayoutId id="2147484665" r:id="rId10"/>
    <p:sldLayoutId id="2147484666" r:id="rId11"/>
  </p:sldLayoutIdLst>
  <p:txStyles>
    <p:titleStyle>
      <a:lvl1pPr algn="ctr" rtl="0" eaLnBrk="0" fontAlgn="base" hangingPunct="0">
        <a:spcBef>
          <a:spcPct val="0"/>
        </a:spcBef>
        <a:spcAft>
          <a:spcPct val="0"/>
        </a:spcAft>
        <a:defRPr sz="3900" kern="1200">
          <a:solidFill>
            <a:schemeClr val="tx1"/>
          </a:solidFill>
          <a:latin typeface="+mj-lt"/>
          <a:ea typeface="+mj-ea"/>
          <a:cs typeface="+mj-cs"/>
        </a:defRPr>
      </a:lvl1pPr>
      <a:lvl2pPr algn="ctr" rtl="0" eaLnBrk="0" fontAlgn="base" hangingPunct="0">
        <a:spcBef>
          <a:spcPct val="0"/>
        </a:spcBef>
        <a:spcAft>
          <a:spcPct val="0"/>
        </a:spcAft>
        <a:defRPr sz="39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9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9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900">
          <a:solidFill>
            <a:schemeClr val="tx1"/>
          </a:solidFill>
          <a:latin typeface="Calibri" panose="020F0502020204030204" pitchFamily="34" charset="0"/>
          <a:ea typeface="宋体" panose="02010600030101010101" pitchFamily="2" charset="-122"/>
        </a:defRPr>
      </a:lvl5pPr>
      <a:lvl6pPr marL="41147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6pPr>
      <a:lvl7pPr marL="82294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7pPr>
      <a:lvl8pPr marL="1234409"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8pPr>
      <a:lvl9pPr marL="1645879"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9pPr>
    </p:titleStyle>
    <p:bodyStyle>
      <a:lvl1pPr marL="307975" indent="-30797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668338" indent="-255588" algn="l" rtl="0" eaLnBrk="0" fontAlgn="base" hangingPunct="0">
        <a:spcBef>
          <a:spcPct val="20000"/>
        </a:spcBef>
        <a:spcAft>
          <a:spcPct val="0"/>
        </a:spcAft>
        <a:buFont typeface="Arial" panose="020B0604020202020204" pitchFamily="34" charset="0"/>
        <a:buChar char="–"/>
        <a:defRPr sz="2500" kern="1200">
          <a:solidFill>
            <a:schemeClr val="tx1"/>
          </a:solidFill>
          <a:latin typeface="+mn-lt"/>
          <a:ea typeface="+mn-ea"/>
          <a:cs typeface="+mn-cs"/>
        </a:defRPr>
      </a:lvl2pPr>
      <a:lvl3pPr marL="1027113" indent="-204788"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3pPr>
      <a:lvl4pPr marL="1439863" indent="-204788"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1851025" indent="-204788"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22940" rtl="0" eaLnBrk="1" latinLnBrk="0" hangingPunct="1">
        <a:defRPr sz="1620" kern="1200">
          <a:solidFill>
            <a:schemeClr val="tx1"/>
          </a:solidFill>
          <a:latin typeface="+mn-lt"/>
          <a:ea typeface="+mn-ea"/>
          <a:cs typeface="+mn-cs"/>
        </a:defRPr>
      </a:lvl1pPr>
      <a:lvl2pPr marL="411470" algn="l" defTabSz="822940" rtl="0" eaLnBrk="1" latinLnBrk="0" hangingPunct="1">
        <a:defRPr sz="1620" kern="1200">
          <a:solidFill>
            <a:schemeClr val="tx1"/>
          </a:solidFill>
          <a:latin typeface="+mn-lt"/>
          <a:ea typeface="+mn-ea"/>
          <a:cs typeface="+mn-cs"/>
        </a:defRPr>
      </a:lvl2pPr>
      <a:lvl3pPr marL="822940" algn="l" defTabSz="822940" rtl="0" eaLnBrk="1" latinLnBrk="0" hangingPunct="1">
        <a:defRPr sz="1620" kern="1200">
          <a:solidFill>
            <a:schemeClr val="tx1"/>
          </a:solidFill>
          <a:latin typeface="+mn-lt"/>
          <a:ea typeface="+mn-ea"/>
          <a:cs typeface="+mn-cs"/>
        </a:defRPr>
      </a:lvl3pPr>
      <a:lvl4pPr marL="1234409" algn="l" defTabSz="822940" rtl="0" eaLnBrk="1" latinLnBrk="0" hangingPunct="1">
        <a:defRPr sz="1620" kern="1200">
          <a:solidFill>
            <a:schemeClr val="tx1"/>
          </a:solidFill>
          <a:latin typeface="+mn-lt"/>
          <a:ea typeface="+mn-ea"/>
          <a:cs typeface="+mn-cs"/>
        </a:defRPr>
      </a:lvl4pPr>
      <a:lvl5pPr marL="1645879" algn="l" defTabSz="822940" rtl="0" eaLnBrk="1" latinLnBrk="0" hangingPunct="1">
        <a:defRPr sz="1620" kern="1200">
          <a:solidFill>
            <a:schemeClr val="tx1"/>
          </a:solidFill>
          <a:latin typeface="+mn-lt"/>
          <a:ea typeface="+mn-ea"/>
          <a:cs typeface="+mn-cs"/>
        </a:defRPr>
      </a:lvl5pPr>
      <a:lvl6pPr marL="2057348" algn="l" defTabSz="822940" rtl="0" eaLnBrk="1" latinLnBrk="0" hangingPunct="1">
        <a:defRPr sz="1620" kern="1200">
          <a:solidFill>
            <a:schemeClr val="tx1"/>
          </a:solidFill>
          <a:latin typeface="+mn-lt"/>
          <a:ea typeface="+mn-ea"/>
          <a:cs typeface="+mn-cs"/>
        </a:defRPr>
      </a:lvl6pPr>
      <a:lvl7pPr marL="2468819" algn="l" defTabSz="822940" rtl="0" eaLnBrk="1" latinLnBrk="0" hangingPunct="1">
        <a:defRPr sz="1620" kern="1200">
          <a:solidFill>
            <a:schemeClr val="tx1"/>
          </a:solidFill>
          <a:latin typeface="+mn-lt"/>
          <a:ea typeface="+mn-ea"/>
          <a:cs typeface="+mn-cs"/>
        </a:defRPr>
      </a:lvl7pPr>
      <a:lvl8pPr marL="2880288" algn="l" defTabSz="822940" rtl="0" eaLnBrk="1" latinLnBrk="0" hangingPunct="1">
        <a:defRPr sz="1620" kern="1200">
          <a:solidFill>
            <a:schemeClr val="tx1"/>
          </a:solidFill>
          <a:latin typeface="+mn-lt"/>
          <a:ea typeface="+mn-ea"/>
          <a:cs typeface="+mn-cs"/>
        </a:defRPr>
      </a:lvl8pPr>
      <a:lvl9pPr marL="3291758" algn="l" defTabSz="822940" rtl="0" eaLnBrk="1" latinLnBrk="0" hangingPunct="1">
        <a:defRPr sz="16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6DFC3A2F-D267-4F82-9CDD-BC84A2799F32}"/>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075" name="Text Placeholder 2">
            <a:extLst>
              <a:ext uri="{FF2B5EF4-FFF2-40B4-BE49-F238E27FC236}">
                <a16:creationId xmlns:a16="http://schemas.microsoft.com/office/drawing/2014/main" id="{55EBA5DF-53A7-4480-947C-E99EA3BF5F0B}"/>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4" name="Date Placeholder 3">
            <a:extLst>
              <a:ext uri="{FF2B5EF4-FFF2-40B4-BE49-F238E27FC236}">
                <a16:creationId xmlns:a16="http://schemas.microsoft.com/office/drawing/2014/main" id="{0FD1BD8E-EA89-4F8B-B0B3-F89647128A1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85C6CD9A-2F5E-45E4-91C0-A77247F8E633}" type="datetimeFigureOut">
              <a:rPr lang="zh-CN" altLang="en-US"/>
              <a:pPr>
                <a:defRPr/>
              </a:pPr>
              <a:t>2019/10/30</a:t>
            </a:fld>
            <a:endParaRPr lang="zh-CN" altLang="en-US"/>
          </a:p>
        </p:txBody>
      </p:sp>
      <p:sp>
        <p:nvSpPr>
          <p:cNvPr id="5" name="Footer Placeholder 4">
            <a:extLst>
              <a:ext uri="{FF2B5EF4-FFF2-40B4-BE49-F238E27FC236}">
                <a16:creationId xmlns:a16="http://schemas.microsoft.com/office/drawing/2014/main" id="{A3F12FC5-CB94-4CF4-B43A-D86A9D0AD508}"/>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en-US"/>
          </a:p>
        </p:txBody>
      </p:sp>
      <p:sp>
        <p:nvSpPr>
          <p:cNvPr id="6" name="Slide Number Placeholder 5">
            <a:extLst>
              <a:ext uri="{FF2B5EF4-FFF2-40B4-BE49-F238E27FC236}">
                <a16:creationId xmlns:a16="http://schemas.microsoft.com/office/drawing/2014/main" id="{B0F69296-F966-4899-93FC-1D7488E536D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7CA7DC89-1083-4CC0-9B97-D441535F8DE6}" type="slidenum">
              <a:rPr lang="zh-CN" altLang="en-US"/>
              <a:pPr>
                <a:defRPr/>
              </a:pPr>
              <a:t>‹#›</a:t>
            </a:fld>
            <a:endParaRPr lang="zh-CN" altLang="en-US"/>
          </a:p>
        </p:txBody>
      </p:sp>
      <p:pic>
        <p:nvPicPr>
          <p:cNvPr id="7" name="图片 6">
            <a:extLst>
              <a:ext uri="{FF2B5EF4-FFF2-40B4-BE49-F238E27FC236}">
                <a16:creationId xmlns:a16="http://schemas.microsoft.com/office/drawing/2014/main" id="{AFD7AF7E-640A-4A96-BC01-FE16EC46D6A5}"/>
              </a:ext>
            </a:extLst>
          </p:cNvPr>
          <p:cNvPicPr>
            <a:picLocks noChangeAspect="1"/>
          </p:cNvPicPr>
          <p:nvPr userDrawn="1"/>
        </p:nvPicPr>
        <p:blipFill rotWithShape="1">
          <a:blip r:embed="rId23" cstate="print"/>
          <a:srcRect l="5076" t="14385" r="72428" b="6234"/>
          <a:stretch/>
        </p:blipFill>
        <p:spPr>
          <a:xfrm>
            <a:off x="8356648" y="0"/>
            <a:ext cx="787352" cy="1049802"/>
          </a:xfrm>
          <a:prstGeom prst="flowChartConnector">
            <a:avLst/>
          </a:prstGeom>
          <a:solidFill>
            <a:srgbClr val="FFFFFF"/>
          </a:solidFill>
        </p:spPr>
      </p:pic>
    </p:spTree>
  </p:cSld>
  <p:clrMap bg1="lt1" tx1="dk1" bg2="lt2" tx2="dk2" accent1="accent1" accent2="accent2" accent3="accent3" accent4="accent4" accent5="accent5" accent6="accent6" hlink="hlink" folHlink="folHlink"/>
  <p:sldLayoutIdLst>
    <p:sldLayoutId id="2147484667" r:id="rId1"/>
    <p:sldLayoutId id="2147484678" r:id="rId2"/>
    <p:sldLayoutId id="2147484668" r:id="rId3"/>
    <p:sldLayoutId id="2147484669" r:id="rId4"/>
    <p:sldLayoutId id="2147484670" r:id="rId5"/>
    <p:sldLayoutId id="2147484671" r:id="rId6"/>
    <p:sldLayoutId id="2147484679" r:id="rId7"/>
    <p:sldLayoutId id="2147484672" r:id="rId8"/>
    <p:sldLayoutId id="2147484673" r:id="rId9"/>
    <p:sldLayoutId id="2147484674" r:id="rId10"/>
    <p:sldLayoutId id="2147484675" r:id="rId11"/>
    <p:sldLayoutId id="2147484676" r:id="rId12"/>
    <p:sldLayoutId id="2147484680" r:id="rId13"/>
    <p:sldLayoutId id="2147484681" r:id="rId14"/>
    <p:sldLayoutId id="2147484682" r:id="rId15"/>
    <p:sldLayoutId id="2147484683" r:id="rId16"/>
    <p:sldLayoutId id="2147484684" r:id="rId17"/>
    <p:sldLayoutId id="2147484685" r:id="rId18"/>
    <p:sldLayoutId id="2147484686" r:id="rId19"/>
    <p:sldLayoutId id="2147484687" r:id="rId20"/>
    <p:sldLayoutId id="2147484688" r:id="rId21"/>
  </p:sldLayoutIdLst>
  <p:transition spd="med">
    <p:pull/>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250.wmf"/><Relationship Id="rId3" Type="http://schemas.openxmlformats.org/officeDocument/2006/relationships/oleObject" Target="../embeddings/oleObject250.bin"/><Relationship Id="rId7" Type="http://schemas.openxmlformats.org/officeDocument/2006/relationships/oleObject" Target="../embeddings/oleObject252.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249.wmf"/><Relationship Id="rId5" Type="http://schemas.openxmlformats.org/officeDocument/2006/relationships/oleObject" Target="../embeddings/oleObject251.bin"/><Relationship Id="rId10" Type="http://schemas.openxmlformats.org/officeDocument/2006/relationships/image" Target="../media/image251.wmf"/><Relationship Id="rId4" Type="http://schemas.openxmlformats.org/officeDocument/2006/relationships/image" Target="../media/image248.emf"/><Relationship Id="rId9" Type="http://schemas.openxmlformats.org/officeDocument/2006/relationships/oleObject" Target="../embeddings/oleObject253.bin"/></Relationships>
</file>

<file path=ppt/slides/_rels/slide101.xml.rels><?xml version="1.0" encoding="UTF-8" standalone="yes"?>
<Relationships xmlns="http://schemas.openxmlformats.org/package/2006/relationships"><Relationship Id="rId8" Type="http://schemas.openxmlformats.org/officeDocument/2006/relationships/image" Target="../media/image254.emf"/><Relationship Id="rId3" Type="http://schemas.openxmlformats.org/officeDocument/2006/relationships/oleObject" Target="../embeddings/oleObject254.bin"/><Relationship Id="rId7" Type="http://schemas.openxmlformats.org/officeDocument/2006/relationships/oleObject" Target="../embeddings/oleObject256.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253.wmf"/><Relationship Id="rId5" Type="http://schemas.openxmlformats.org/officeDocument/2006/relationships/oleObject" Target="../embeddings/oleObject255.bin"/><Relationship Id="rId10" Type="http://schemas.openxmlformats.org/officeDocument/2006/relationships/image" Target="../media/image255.emf"/><Relationship Id="rId4" Type="http://schemas.openxmlformats.org/officeDocument/2006/relationships/image" Target="../media/image252.emf"/><Relationship Id="rId9" Type="http://schemas.openxmlformats.org/officeDocument/2006/relationships/oleObject" Target="../embeddings/oleObject257.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58.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257.emf"/><Relationship Id="rId5" Type="http://schemas.openxmlformats.org/officeDocument/2006/relationships/oleObject" Target="../embeddings/oleObject259.bin"/><Relationship Id="rId4" Type="http://schemas.openxmlformats.org/officeDocument/2006/relationships/image" Target="../media/image256.emf"/></Relationships>
</file>

<file path=ppt/slides/_rels/slide103.xml.rels><?xml version="1.0" encoding="UTF-8" standalone="yes"?>
<Relationships xmlns="http://schemas.openxmlformats.org/package/2006/relationships"><Relationship Id="rId8" Type="http://schemas.openxmlformats.org/officeDocument/2006/relationships/image" Target="../media/image259.emf"/><Relationship Id="rId3" Type="http://schemas.openxmlformats.org/officeDocument/2006/relationships/oleObject" Target="../embeddings/oleObject260.bin"/><Relationship Id="rId7" Type="http://schemas.openxmlformats.org/officeDocument/2006/relationships/oleObject" Target="../embeddings/oleObject262.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250.wmf"/><Relationship Id="rId5" Type="http://schemas.openxmlformats.org/officeDocument/2006/relationships/oleObject" Target="../embeddings/oleObject261.bin"/><Relationship Id="rId10" Type="http://schemas.openxmlformats.org/officeDocument/2006/relationships/image" Target="../media/image260.wmf"/><Relationship Id="rId4" Type="http://schemas.openxmlformats.org/officeDocument/2006/relationships/image" Target="../media/image258.emf"/><Relationship Id="rId9" Type="http://schemas.openxmlformats.org/officeDocument/2006/relationships/oleObject" Target="../embeddings/oleObject263.bin"/></Relationships>
</file>

<file path=ppt/slides/_rels/slide104.xml.rels><?xml version="1.0" encoding="UTF-8" standalone="yes"?>
<Relationships xmlns="http://schemas.openxmlformats.org/package/2006/relationships"><Relationship Id="rId8" Type="http://schemas.openxmlformats.org/officeDocument/2006/relationships/image" Target="../media/image263.emf"/><Relationship Id="rId3" Type="http://schemas.openxmlformats.org/officeDocument/2006/relationships/oleObject" Target="../embeddings/oleObject264.bin"/><Relationship Id="rId7" Type="http://schemas.openxmlformats.org/officeDocument/2006/relationships/oleObject" Target="../embeddings/oleObject266.bin"/><Relationship Id="rId12" Type="http://schemas.openxmlformats.org/officeDocument/2006/relationships/image" Target="../media/image265.emf"/><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262.emf"/><Relationship Id="rId11" Type="http://schemas.openxmlformats.org/officeDocument/2006/relationships/oleObject" Target="../embeddings/oleObject268.bin"/><Relationship Id="rId5" Type="http://schemas.openxmlformats.org/officeDocument/2006/relationships/oleObject" Target="../embeddings/oleObject265.bin"/><Relationship Id="rId10" Type="http://schemas.openxmlformats.org/officeDocument/2006/relationships/image" Target="../media/image264.emf"/><Relationship Id="rId4" Type="http://schemas.openxmlformats.org/officeDocument/2006/relationships/image" Target="../media/image261.emf"/><Relationship Id="rId9" Type="http://schemas.openxmlformats.org/officeDocument/2006/relationships/oleObject" Target="../embeddings/oleObject267.bin"/></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69.bin"/><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267.emf"/><Relationship Id="rId5" Type="http://schemas.openxmlformats.org/officeDocument/2006/relationships/oleObject" Target="../embeddings/oleObject270.bin"/><Relationship Id="rId4" Type="http://schemas.openxmlformats.org/officeDocument/2006/relationships/image" Target="../media/image266.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9.bin"/><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emf"/><Relationship Id="rId5" Type="http://schemas.openxmlformats.org/officeDocument/2006/relationships/oleObject" Target="../embeddings/oleObject13.bin"/><Relationship Id="rId10" Type="http://schemas.openxmlformats.org/officeDocument/2006/relationships/image" Target="../media/image17.emf"/><Relationship Id="rId4" Type="http://schemas.openxmlformats.org/officeDocument/2006/relationships/image" Target="../media/image14.emf"/><Relationship Id="rId9"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emf"/><Relationship Id="rId5" Type="http://schemas.openxmlformats.org/officeDocument/2006/relationships/oleObject" Target="../embeddings/oleObject17.bin"/><Relationship Id="rId10" Type="http://schemas.openxmlformats.org/officeDocument/2006/relationships/image" Target="../media/image21.emf"/><Relationship Id="rId4" Type="http://schemas.openxmlformats.org/officeDocument/2006/relationships/image" Target="../media/image18.emf"/><Relationship Id="rId9" Type="http://schemas.openxmlformats.org/officeDocument/2006/relationships/oleObject" Target="../embeddings/oleObject19.bin"/></Relationships>
</file>

<file path=ppt/slides/_rels/slide1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3.emf"/><Relationship Id="rId5" Type="http://schemas.openxmlformats.org/officeDocument/2006/relationships/oleObject" Target="../embeddings/oleObject21.bin"/><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6.emf"/><Relationship Id="rId5" Type="http://schemas.openxmlformats.org/officeDocument/2006/relationships/oleObject" Target="../embeddings/oleObject24.bin"/><Relationship Id="rId10" Type="http://schemas.openxmlformats.org/officeDocument/2006/relationships/image" Target="../media/image28.emf"/><Relationship Id="rId4" Type="http://schemas.openxmlformats.org/officeDocument/2006/relationships/image" Target="../media/image25.emf"/><Relationship Id="rId9" Type="http://schemas.openxmlformats.org/officeDocument/2006/relationships/oleObject" Target="../embeddings/oleObject26.bin"/></Relationships>
</file>

<file path=ppt/slides/_rels/slide19.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33.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0.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30.bin"/><Relationship Id="rId14" Type="http://schemas.openxmlformats.org/officeDocument/2006/relationships/image" Target="../media/image3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38.wmf"/><Relationship Id="rId18" Type="http://schemas.openxmlformats.org/officeDocument/2006/relationships/oleObject" Target="../embeddings/oleObject41.bin"/><Relationship Id="rId3" Type="http://schemas.openxmlformats.org/officeDocument/2006/relationships/notesSlide" Target="../notesSlides/notesSlide2.xml"/><Relationship Id="rId7" Type="http://schemas.openxmlformats.org/officeDocument/2006/relationships/image" Target="../media/image35.wmf"/><Relationship Id="rId12" Type="http://schemas.openxmlformats.org/officeDocument/2006/relationships/oleObject" Target="../embeddings/oleObject37.bin"/><Relationship Id="rId17" Type="http://schemas.openxmlformats.org/officeDocument/2006/relationships/oleObject" Target="../embeddings/oleObject40.bin"/><Relationship Id="rId2" Type="http://schemas.openxmlformats.org/officeDocument/2006/relationships/slideLayout" Target="../slideLayouts/slideLayout7.xml"/><Relationship Id="rId16" Type="http://schemas.openxmlformats.org/officeDocument/2006/relationships/image" Target="../media/image39.wmf"/><Relationship Id="rId1" Type="http://schemas.openxmlformats.org/officeDocument/2006/relationships/vmlDrawing" Target="../drawings/vmlDrawing10.vml"/><Relationship Id="rId6" Type="http://schemas.openxmlformats.org/officeDocument/2006/relationships/oleObject" Target="../embeddings/oleObject34.bin"/><Relationship Id="rId11" Type="http://schemas.openxmlformats.org/officeDocument/2006/relationships/image" Target="../media/image37.wmf"/><Relationship Id="rId5" Type="http://schemas.openxmlformats.org/officeDocument/2006/relationships/image" Target="../media/image34.wmf"/><Relationship Id="rId15" Type="http://schemas.openxmlformats.org/officeDocument/2006/relationships/oleObject" Target="../embeddings/oleObject39.bin"/><Relationship Id="rId10" Type="http://schemas.openxmlformats.org/officeDocument/2006/relationships/oleObject" Target="../embeddings/oleObject36.bin"/><Relationship Id="rId19" Type="http://schemas.openxmlformats.org/officeDocument/2006/relationships/image" Target="../media/image40.wmf"/><Relationship Id="rId4" Type="http://schemas.openxmlformats.org/officeDocument/2006/relationships/oleObject" Target="../embeddings/oleObject33.bin"/><Relationship Id="rId9" Type="http://schemas.openxmlformats.org/officeDocument/2006/relationships/image" Target="../media/image36.wmf"/><Relationship Id="rId14" Type="http://schemas.openxmlformats.org/officeDocument/2006/relationships/oleObject" Target="../embeddings/oleObject38.bin"/></Relationships>
</file>

<file path=ppt/slides/_rels/slide21.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47.bin"/><Relationship Id="rId18" Type="http://schemas.openxmlformats.org/officeDocument/2006/relationships/image" Target="../media/image47.wmf"/><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44.wmf"/><Relationship Id="rId17" Type="http://schemas.openxmlformats.org/officeDocument/2006/relationships/oleObject" Target="../embeddings/oleObject49.bin"/><Relationship Id="rId2" Type="http://schemas.openxmlformats.org/officeDocument/2006/relationships/slideLayout" Target="../slideLayouts/slideLayout2.xml"/><Relationship Id="rId16" Type="http://schemas.openxmlformats.org/officeDocument/2006/relationships/image" Target="../media/image46.wmf"/><Relationship Id="rId20" Type="http://schemas.openxmlformats.org/officeDocument/2006/relationships/image" Target="../media/image48.wmf"/><Relationship Id="rId1" Type="http://schemas.openxmlformats.org/officeDocument/2006/relationships/vmlDrawing" Target="../drawings/vmlDrawing11.vml"/><Relationship Id="rId6" Type="http://schemas.openxmlformats.org/officeDocument/2006/relationships/image" Target="../media/image42.wmf"/><Relationship Id="rId11" Type="http://schemas.openxmlformats.org/officeDocument/2006/relationships/oleObject" Target="../embeddings/oleObject46.bin"/><Relationship Id="rId5" Type="http://schemas.openxmlformats.org/officeDocument/2006/relationships/oleObject" Target="../embeddings/oleObject43.bin"/><Relationship Id="rId15" Type="http://schemas.openxmlformats.org/officeDocument/2006/relationships/oleObject" Target="../embeddings/oleObject48.bin"/><Relationship Id="rId10" Type="http://schemas.openxmlformats.org/officeDocument/2006/relationships/image" Target="../media/image33.wmf"/><Relationship Id="rId19" Type="http://schemas.openxmlformats.org/officeDocument/2006/relationships/oleObject" Target="../embeddings/oleObject50.bin"/><Relationship Id="rId4" Type="http://schemas.openxmlformats.org/officeDocument/2006/relationships/image" Target="../media/image41.wmf"/><Relationship Id="rId9" Type="http://schemas.openxmlformats.org/officeDocument/2006/relationships/oleObject" Target="../embeddings/oleObject45.bin"/><Relationship Id="rId14" Type="http://schemas.openxmlformats.org/officeDocument/2006/relationships/image" Target="../media/image45.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37.wmf"/><Relationship Id="rId18" Type="http://schemas.openxmlformats.org/officeDocument/2006/relationships/image" Target="../media/image53.wmf"/><Relationship Id="rId26" Type="http://schemas.openxmlformats.org/officeDocument/2006/relationships/oleObject" Target="../embeddings/oleObject63.bin"/><Relationship Id="rId3" Type="http://schemas.openxmlformats.org/officeDocument/2006/relationships/notesSlide" Target="../notesSlides/notesSlide3.xml"/><Relationship Id="rId21" Type="http://schemas.openxmlformats.org/officeDocument/2006/relationships/oleObject" Target="../embeddings/oleObject60.bin"/><Relationship Id="rId7" Type="http://schemas.openxmlformats.org/officeDocument/2006/relationships/image" Target="../media/image50.wmf"/><Relationship Id="rId12" Type="http://schemas.openxmlformats.org/officeDocument/2006/relationships/oleObject" Target="../embeddings/oleObject55.bin"/><Relationship Id="rId17" Type="http://schemas.openxmlformats.org/officeDocument/2006/relationships/oleObject" Target="../embeddings/oleObject58.bin"/><Relationship Id="rId25" Type="http://schemas.openxmlformats.org/officeDocument/2006/relationships/image" Target="../media/image56.wmf"/><Relationship Id="rId2" Type="http://schemas.openxmlformats.org/officeDocument/2006/relationships/slideLayout" Target="../slideLayouts/slideLayout2.xml"/><Relationship Id="rId16" Type="http://schemas.openxmlformats.org/officeDocument/2006/relationships/oleObject" Target="../embeddings/oleObject57.bin"/><Relationship Id="rId20" Type="http://schemas.openxmlformats.org/officeDocument/2006/relationships/image" Target="../media/image54.wmf"/><Relationship Id="rId1" Type="http://schemas.openxmlformats.org/officeDocument/2006/relationships/vmlDrawing" Target="../drawings/vmlDrawing12.vml"/><Relationship Id="rId6" Type="http://schemas.openxmlformats.org/officeDocument/2006/relationships/oleObject" Target="../embeddings/oleObject52.bin"/><Relationship Id="rId11" Type="http://schemas.openxmlformats.org/officeDocument/2006/relationships/image" Target="../media/image52.wmf"/><Relationship Id="rId24" Type="http://schemas.openxmlformats.org/officeDocument/2006/relationships/oleObject" Target="../embeddings/oleObject62.bin"/><Relationship Id="rId5" Type="http://schemas.openxmlformats.org/officeDocument/2006/relationships/image" Target="../media/image49.wmf"/><Relationship Id="rId15" Type="http://schemas.openxmlformats.org/officeDocument/2006/relationships/image" Target="../media/image39.wmf"/><Relationship Id="rId23" Type="http://schemas.openxmlformats.org/officeDocument/2006/relationships/oleObject" Target="../embeddings/oleObject61.bin"/><Relationship Id="rId10" Type="http://schemas.openxmlformats.org/officeDocument/2006/relationships/oleObject" Target="../embeddings/oleObject54.bin"/><Relationship Id="rId19" Type="http://schemas.openxmlformats.org/officeDocument/2006/relationships/oleObject" Target="../embeddings/oleObject59.bin"/><Relationship Id="rId4" Type="http://schemas.openxmlformats.org/officeDocument/2006/relationships/oleObject" Target="../embeddings/oleObject51.bin"/><Relationship Id="rId9" Type="http://schemas.openxmlformats.org/officeDocument/2006/relationships/image" Target="../media/image51.wmf"/><Relationship Id="rId14" Type="http://schemas.openxmlformats.org/officeDocument/2006/relationships/oleObject" Target="../embeddings/oleObject56.bin"/><Relationship Id="rId22" Type="http://schemas.openxmlformats.org/officeDocument/2006/relationships/image" Target="../media/image55.wmf"/><Relationship Id="rId27" Type="http://schemas.openxmlformats.org/officeDocument/2006/relationships/image" Target="../media/image57.wmf"/></Relationships>
</file>

<file path=ppt/slides/_rels/slide23.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oleObject" Target="../embeddings/oleObject69.bin"/><Relationship Id="rId3" Type="http://schemas.openxmlformats.org/officeDocument/2006/relationships/oleObject" Target="../embeddings/oleObject64.bin"/><Relationship Id="rId7" Type="http://schemas.openxmlformats.org/officeDocument/2006/relationships/oleObject" Target="../embeddings/oleObject66.bin"/><Relationship Id="rId12" Type="http://schemas.openxmlformats.org/officeDocument/2006/relationships/image" Target="../media/image62.emf"/><Relationship Id="rId2" Type="http://schemas.openxmlformats.org/officeDocument/2006/relationships/slideLayout" Target="../slideLayouts/slideLayout13.xml"/><Relationship Id="rId16" Type="http://schemas.openxmlformats.org/officeDocument/2006/relationships/image" Target="../media/image64.emf"/><Relationship Id="rId1" Type="http://schemas.openxmlformats.org/officeDocument/2006/relationships/vmlDrawing" Target="../drawings/vmlDrawing13.vml"/><Relationship Id="rId6" Type="http://schemas.openxmlformats.org/officeDocument/2006/relationships/image" Target="../media/image59.emf"/><Relationship Id="rId11" Type="http://schemas.openxmlformats.org/officeDocument/2006/relationships/oleObject" Target="../embeddings/oleObject68.bin"/><Relationship Id="rId5" Type="http://schemas.openxmlformats.org/officeDocument/2006/relationships/oleObject" Target="../embeddings/oleObject65.bin"/><Relationship Id="rId15" Type="http://schemas.openxmlformats.org/officeDocument/2006/relationships/oleObject" Target="../embeddings/oleObject70.bin"/><Relationship Id="rId10" Type="http://schemas.openxmlformats.org/officeDocument/2006/relationships/image" Target="../media/image61.emf"/><Relationship Id="rId4" Type="http://schemas.openxmlformats.org/officeDocument/2006/relationships/image" Target="../media/image58.emf"/><Relationship Id="rId9" Type="http://schemas.openxmlformats.org/officeDocument/2006/relationships/oleObject" Target="../embeddings/oleObject67.bin"/><Relationship Id="rId14" Type="http://schemas.openxmlformats.org/officeDocument/2006/relationships/image" Target="../media/image63.emf"/></Relationships>
</file>

<file path=ppt/slides/_rels/slide24.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66.emf"/><Relationship Id="rId5" Type="http://schemas.openxmlformats.org/officeDocument/2006/relationships/oleObject" Target="../embeddings/oleObject72.bin"/><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6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12.xml"/><Relationship Id="rId1" Type="http://schemas.openxmlformats.org/officeDocument/2006/relationships/vmlDrawing" Target="../drawings/vmlDrawing16.vml"/><Relationship Id="rId5" Type="http://schemas.openxmlformats.org/officeDocument/2006/relationships/slide" Target="slide14.xml"/><Relationship Id="rId4" Type="http://schemas.openxmlformats.org/officeDocument/2006/relationships/image" Target="../media/image69.emf"/></Relationships>
</file>

<file path=ppt/slides/_rels/slide27.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image" Target="../media/image74.emf"/><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71.emf"/><Relationship Id="rId11" Type="http://schemas.openxmlformats.org/officeDocument/2006/relationships/oleObject" Target="../embeddings/oleObject80.bin"/><Relationship Id="rId5" Type="http://schemas.openxmlformats.org/officeDocument/2006/relationships/oleObject" Target="../embeddings/oleObject77.bin"/><Relationship Id="rId10" Type="http://schemas.openxmlformats.org/officeDocument/2006/relationships/image" Target="../media/image73.emf"/><Relationship Id="rId4" Type="http://schemas.openxmlformats.org/officeDocument/2006/relationships/image" Target="../media/image70.emf"/><Relationship Id="rId9" Type="http://schemas.openxmlformats.org/officeDocument/2006/relationships/oleObject" Target="../embeddings/oleObject79.bin"/></Relationships>
</file>

<file path=ppt/slides/_rels/slide28.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79.emf"/><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image" Target="../media/image76.emf"/><Relationship Id="rId11" Type="http://schemas.openxmlformats.org/officeDocument/2006/relationships/oleObject" Target="../embeddings/oleObject85.bin"/><Relationship Id="rId5" Type="http://schemas.openxmlformats.org/officeDocument/2006/relationships/oleObject" Target="../embeddings/oleObject82.bin"/><Relationship Id="rId10" Type="http://schemas.openxmlformats.org/officeDocument/2006/relationships/image" Target="../media/image78.emf"/><Relationship Id="rId4" Type="http://schemas.openxmlformats.org/officeDocument/2006/relationships/image" Target="../media/image75.emf"/><Relationship Id="rId9" Type="http://schemas.openxmlformats.org/officeDocument/2006/relationships/oleObject" Target="../embeddings/oleObject84.bin"/></Relationships>
</file>

<file path=ppt/slides/_rels/slide29.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81.emf"/><Relationship Id="rId5" Type="http://schemas.openxmlformats.org/officeDocument/2006/relationships/oleObject" Target="../embeddings/oleObject87.bin"/><Relationship Id="rId4" Type="http://schemas.openxmlformats.org/officeDocument/2006/relationships/image" Target="../media/image8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84.emf"/><Relationship Id="rId5" Type="http://schemas.openxmlformats.org/officeDocument/2006/relationships/oleObject" Target="../embeddings/oleObject90.bin"/><Relationship Id="rId10" Type="http://schemas.openxmlformats.org/officeDocument/2006/relationships/image" Target="../media/image86.wmf"/><Relationship Id="rId4" Type="http://schemas.openxmlformats.org/officeDocument/2006/relationships/image" Target="../media/image83.emf"/><Relationship Id="rId9" Type="http://schemas.openxmlformats.org/officeDocument/2006/relationships/oleObject" Target="../embeddings/oleObject92.bin"/></Relationships>
</file>

<file path=ppt/slides/_rels/slide31.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oleObject" Target="../embeddings/oleObject98.bin"/><Relationship Id="rId3" Type="http://schemas.openxmlformats.org/officeDocument/2006/relationships/oleObject" Target="../embeddings/oleObject93.bin"/><Relationship Id="rId7" Type="http://schemas.openxmlformats.org/officeDocument/2006/relationships/oleObject" Target="../embeddings/oleObject95.bin"/><Relationship Id="rId12" Type="http://schemas.openxmlformats.org/officeDocument/2006/relationships/image" Target="../media/image91.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88.wmf"/><Relationship Id="rId11" Type="http://schemas.openxmlformats.org/officeDocument/2006/relationships/oleObject" Target="../embeddings/oleObject97.bin"/><Relationship Id="rId5" Type="http://schemas.openxmlformats.org/officeDocument/2006/relationships/oleObject" Target="../embeddings/oleObject94.bin"/><Relationship Id="rId10" Type="http://schemas.openxmlformats.org/officeDocument/2006/relationships/image" Target="../media/image90.wmf"/><Relationship Id="rId4" Type="http://schemas.openxmlformats.org/officeDocument/2006/relationships/image" Target="../media/image87.emf"/><Relationship Id="rId9" Type="http://schemas.openxmlformats.org/officeDocument/2006/relationships/oleObject" Target="../embeddings/oleObject96.bin"/><Relationship Id="rId14" Type="http://schemas.openxmlformats.org/officeDocument/2006/relationships/image" Target="../media/image86.wmf"/></Relationships>
</file>

<file path=ppt/slides/_rels/slide32.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104.bin"/><Relationship Id="rId18" Type="http://schemas.openxmlformats.org/officeDocument/2006/relationships/image" Target="../media/image99.wmf"/><Relationship Id="rId26" Type="http://schemas.openxmlformats.org/officeDocument/2006/relationships/image" Target="../media/image103.wmf"/><Relationship Id="rId3" Type="http://schemas.openxmlformats.org/officeDocument/2006/relationships/oleObject" Target="../embeddings/oleObject99.bin"/><Relationship Id="rId21" Type="http://schemas.openxmlformats.org/officeDocument/2006/relationships/oleObject" Target="../embeddings/oleObject108.bin"/><Relationship Id="rId7" Type="http://schemas.openxmlformats.org/officeDocument/2006/relationships/oleObject" Target="../embeddings/oleObject101.bin"/><Relationship Id="rId12" Type="http://schemas.openxmlformats.org/officeDocument/2006/relationships/image" Target="../media/image96.wmf"/><Relationship Id="rId17" Type="http://schemas.openxmlformats.org/officeDocument/2006/relationships/oleObject" Target="../embeddings/oleObject106.bin"/><Relationship Id="rId25" Type="http://schemas.openxmlformats.org/officeDocument/2006/relationships/oleObject" Target="../embeddings/oleObject110.bin"/><Relationship Id="rId2" Type="http://schemas.openxmlformats.org/officeDocument/2006/relationships/slideLayout" Target="../slideLayouts/slideLayout7.xml"/><Relationship Id="rId16" Type="http://schemas.openxmlformats.org/officeDocument/2006/relationships/image" Target="../media/image98.wmf"/><Relationship Id="rId20" Type="http://schemas.openxmlformats.org/officeDocument/2006/relationships/image" Target="../media/image100.wmf"/><Relationship Id="rId29" Type="http://schemas.openxmlformats.org/officeDocument/2006/relationships/oleObject" Target="../embeddings/oleObject112.bin"/><Relationship Id="rId1" Type="http://schemas.openxmlformats.org/officeDocument/2006/relationships/vmlDrawing" Target="../drawings/vmlDrawing22.vml"/><Relationship Id="rId6" Type="http://schemas.openxmlformats.org/officeDocument/2006/relationships/image" Target="../media/image93.wmf"/><Relationship Id="rId11" Type="http://schemas.openxmlformats.org/officeDocument/2006/relationships/oleObject" Target="../embeddings/oleObject103.bin"/><Relationship Id="rId24" Type="http://schemas.openxmlformats.org/officeDocument/2006/relationships/image" Target="../media/image102.wmf"/><Relationship Id="rId5" Type="http://schemas.openxmlformats.org/officeDocument/2006/relationships/oleObject" Target="../embeddings/oleObject100.bin"/><Relationship Id="rId15" Type="http://schemas.openxmlformats.org/officeDocument/2006/relationships/oleObject" Target="../embeddings/oleObject105.bin"/><Relationship Id="rId23" Type="http://schemas.openxmlformats.org/officeDocument/2006/relationships/oleObject" Target="../embeddings/oleObject109.bin"/><Relationship Id="rId28" Type="http://schemas.openxmlformats.org/officeDocument/2006/relationships/image" Target="../media/image104.wmf"/><Relationship Id="rId10" Type="http://schemas.openxmlformats.org/officeDocument/2006/relationships/image" Target="../media/image95.wmf"/><Relationship Id="rId19" Type="http://schemas.openxmlformats.org/officeDocument/2006/relationships/oleObject" Target="../embeddings/oleObject107.bin"/><Relationship Id="rId4" Type="http://schemas.openxmlformats.org/officeDocument/2006/relationships/image" Target="../media/image92.wmf"/><Relationship Id="rId9" Type="http://schemas.openxmlformats.org/officeDocument/2006/relationships/oleObject" Target="../embeddings/oleObject102.bin"/><Relationship Id="rId14" Type="http://schemas.openxmlformats.org/officeDocument/2006/relationships/image" Target="../media/image97.wmf"/><Relationship Id="rId22" Type="http://schemas.openxmlformats.org/officeDocument/2006/relationships/image" Target="../media/image101.wmf"/><Relationship Id="rId27" Type="http://schemas.openxmlformats.org/officeDocument/2006/relationships/oleObject" Target="../embeddings/oleObject111.bin"/><Relationship Id="rId30" Type="http://schemas.openxmlformats.org/officeDocument/2006/relationships/image" Target="../media/image86.wmf"/></Relationships>
</file>

<file path=ppt/slides/_rels/slide33.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113.bin"/><Relationship Id="rId7"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06.wmf"/><Relationship Id="rId5" Type="http://schemas.openxmlformats.org/officeDocument/2006/relationships/oleObject" Target="../embeddings/oleObject114.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116.bin"/></Relationships>
</file>

<file path=ppt/slides/_rels/slide34.xml.rels><?xml version="1.0" encoding="UTF-8" standalone="yes"?>
<Relationships xmlns="http://schemas.openxmlformats.org/package/2006/relationships"><Relationship Id="rId8" Type="http://schemas.openxmlformats.org/officeDocument/2006/relationships/image" Target="../media/image111.emf"/><Relationship Id="rId13" Type="http://schemas.openxmlformats.org/officeDocument/2006/relationships/oleObject" Target="../embeddings/oleObject122.bin"/><Relationship Id="rId18" Type="http://schemas.openxmlformats.org/officeDocument/2006/relationships/image" Target="../media/image116.emf"/><Relationship Id="rId3" Type="http://schemas.openxmlformats.org/officeDocument/2006/relationships/oleObject" Target="../embeddings/oleObject117.bin"/><Relationship Id="rId21" Type="http://schemas.openxmlformats.org/officeDocument/2006/relationships/oleObject" Target="../embeddings/oleObject126.bin"/><Relationship Id="rId7" Type="http://schemas.openxmlformats.org/officeDocument/2006/relationships/oleObject" Target="../embeddings/oleObject119.bin"/><Relationship Id="rId12" Type="http://schemas.openxmlformats.org/officeDocument/2006/relationships/image" Target="../media/image113.emf"/><Relationship Id="rId17" Type="http://schemas.openxmlformats.org/officeDocument/2006/relationships/oleObject" Target="../embeddings/oleObject124.bin"/><Relationship Id="rId2" Type="http://schemas.openxmlformats.org/officeDocument/2006/relationships/slideLayout" Target="../slideLayouts/slideLayout7.xml"/><Relationship Id="rId16" Type="http://schemas.openxmlformats.org/officeDocument/2006/relationships/image" Target="../media/image115.emf"/><Relationship Id="rId20" Type="http://schemas.openxmlformats.org/officeDocument/2006/relationships/image" Target="../media/image117.emf"/><Relationship Id="rId1" Type="http://schemas.openxmlformats.org/officeDocument/2006/relationships/vmlDrawing" Target="../drawings/vmlDrawing24.vml"/><Relationship Id="rId6" Type="http://schemas.openxmlformats.org/officeDocument/2006/relationships/image" Target="../media/image110.emf"/><Relationship Id="rId11" Type="http://schemas.openxmlformats.org/officeDocument/2006/relationships/oleObject" Target="../embeddings/oleObject121.bin"/><Relationship Id="rId5" Type="http://schemas.openxmlformats.org/officeDocument/2006/relationships/oleObject" Target="../embeddings/oleObject118.bin"/><Relationship Id="rId15" Type="http://schemas.openxmlformats.org/officeDocument/2006/relationships/oleObject" Target="../embeddings/oleObject123.bin"/><Relationship Id="rId10" Type="http://schemas.openxmlformats.org/officeDocument/2006/relationships/image" Target="../media/image112.emf"/><Relationship Id="rId19" Type="http://schemas.openxmlformats.org/officeDocument/2006/relationships/oleObject" Target="../embeddings/oleObject125.bin"/><Relationship Id="rId4" Type="http://schemas.openxmlformats.org/officeDocument/2006/relationships/image" Target="../media/image109.emf"/><Relationship Id="rId9" Type="http://schemas.openxmlformats.org/officeDocument/2006/relationships/oleObject" Target="../embeddings/oleObject120.bin"/><Relationship Id="rId14" Type="http://schemas.openxmlformats.org/officeDocument/2006/relationships/image" Target="../media/image114.emf"/><Relationship Id="rId22" Type="http://schemas.openxmlformats.org/officeDocument/2006/relationships/image" Target="../media/image11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oleObject" Target="../embeddings/oleObject127.bin"/><Relationship Id="rId7" Type="http://schemas.openxmlformats.org/officeDocument/2006/relationships/oleObject" Target="../embeddings/oleObject129.bin"/><Relationship Id="rId12" Type="http://schemas.openxmlformats.org/officeDocument/2006/relationships/image" Target="../media/image123.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20.wmf"/><Relationship Id="rId11" Type="http://schemas.openxmlformats.org/officeDocument/2006/relationships/oleObject" Target="../embeddings/oleObject131.bin"/><Relationship Id="rId5" Type="http://schemas.openxmlformats.org/officeDocument/2006/relationships/oleObject" Target="../embeddings/oleObject128.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130.bin"/></Relationships>
</file>

<file path=ppt/slides/_rels/slide38.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128.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25.wmf"/><Relationship Id="rId11" Type="http://schemas.openxmlformats.org/officeDocument/2006/relationships/oleObject" Target="../embeddings/oleObject136.bin"/><Relationship Id="rId5" Type="http://schemas.openxmlformats.org/officeDocument/2006/relationships/oleObject" Target="../embeddings/oleObject133.bin"/><Relationship Id="rId10" Type="http://schemas.openxmlformats.org/officeDocument/2006/relationships/image" Target="../media/image127.wmf"/><Relationship Id="rId4" Type="http://schemas.openxmlformats.org/officeDocument/2006/relationships/image" Target="../media/image124.wmf"/><Relationship Id="rId9" Type="http://schemas.openxmlformats.org/officeDocument/2006/relationships/oleObject" Target="../embeddings/oleObject135.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12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32.emf"/><Relationship Id="rId13" Type="http://schemas.openxmlformats.org/officeDocument/2006/relationships/oleObject" Target="../embeddings/oleObject143.bin"/><Relationship Id="rId18" Type="http://schemas.openxmlformats.org/officeDocument/2006/relationships/image" Target="../media/image137.emf"/><Relationship Id="rId3" Type="http://schemas.openxmlformats.org/officeDocument/2006/relationships/oleObject" Target="../embeddings/oleObject138.bin"/><Relationship Id="rId21" Type="http://schemas.openxmlformats.org/officeDocument/2006/relationships/oleObject" Target="../embeddings/oleObject147.bin"/><Relationship Id="rId7" Type="http://schemas.openxmlformats.org/officeDocument/2006/relationships/oleObject" Target="../embeddings/oleObject140.bin"/><Relationship Id="rId12" Type="http://schemas.openxmlformats.org/officeDocument/2006/relationships/image" Target="../media/image134.emf"/><Relationship Id="rId17" Type="http://schemas.openxmlformats.org/officeDocument/2006/relationships/oleObject" Target="../embeddings/oleObject145.bin"/><Relationship Id="rId2" Type="http://schemas.openxmlformats.org/officeDocument/2006/relationships/slideLayout" Target="../slideLayouts/slideLayout7.xml"/><Relationship Id="rId16" Type="http://schemas.openxmlformats.org/officeDocument/2006/relationships/image" Target="../media/image136.emf"/><Relationship Id="rId20" Type="http://schemas.openxmlformats.org/officeDocument/2006/relationships/image" Target="../media/image138.emf"/><Relationship Id="rId1" Type="http://schemas.openxmlformats.org/officeDocument/2006/relationships/vmlDrawing" Target="../drawings/vmlDrawing28.vml"/><Relationship Id="rId6" Type="http://schemas.openxmlformats.org/officeDocument/2006/relationships/image" Target="../media/image131.emf"/><Relationship Id="rId11" Type="http://schemas.openxmlformats.org/officeDocument/2006/relationships/oleObject" Target="../embeddings/oleObject142.bin"/><Relationship Id="rId5" Type="http://schemas.openxmlformats.org/officeDocument/2006/relationships/oleObject" Target="../embeddings/oleObject139.bin"/><Relationship Id="rId15" Type="http://schemas.openxmlformats.org/officeDocument/2006/relationships/oleObject" Target="../embeddings/oleObject144.bin"/><Relationship Id="rId10" Type="http://schemas.openxmlformats.org/officeDocument/2006/relationships/image" Target="../media/image133.emf"/><Relationship Id="rId19" Type="http://schemas.openxmlformats.org/officeDocument/2006/relationships/oleObject" Target="../embeddings/oleObject146.bin"/><Relationship Id="rId4" Type="http://schemas.openxmlformats.org/officeDocument/2006/relationships/image" Target="../media/image130.emf"/><Relationship Id="rId9" Type="http://schemas.openxmlformats.org/officeDocument/2006/relationships/oleObject" Target="../embeddings/oleObject141.bin"/><Relationship Id="rId14" Type="http://schemas.openxmlformats.org/officeDocument/2006/relationships/image" Target="../media/image135.emf"/><Relationship Id="rId22" Type="http://schemas.openxmlformats.org/officeDocument/2006/relationships/image" Target="../media/image139.emf"/></Relationships>
</file>

<file path=ppt/slides/_rels/slide41.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148.bin"/><Relationship Id="rId7" Type="http://schemas.openxmlformats.org/officeDocument/2006/relationships/oleObject" Target="../embeddings/oleObject150.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41.wmf"/><Relationship Id="rId5" Type="http://schemas.openxmlformats.org/officeDocument/2006/relationships/oleObject" Target="../embeddings/oleObject149.bin"/><Relationship Id="rId10" Type="http://schemas.openxmlformats.org/officeDocument/2006/relationships/image" Target="../media/image143.wmf"/><Relationship Id="rId4" Type="http://schemas.openxmlformats.org/officeDocument/2006/relationships/image" Target="../media/image140.wmf"/><Relationship Id="rId9" Type="http://schemas.openxmlformats.org/officeDocument/2006/relationships/oleObject" Target="../embeddings/oleObject151.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45.wmf"/><Relationship Id="rId5" Type="http://schemas.openxmlformats.org/officeDocument/2006/relationships/oleObject" Target="../embeddings/oleObject153.bin"/><Relationship Id="rId4" Type="http://schemas.openxmlformats.org/officeDocument/2006/relationships/image" Target="../media/image144.wmf"/></Relationships>
</file>

<file path=ppt/slides/_rels/slide43.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oleObject" Target="../embeddings/oleObject159.bin"/><Relationship Id="rId3" Type="http://schemas.openxmlformats.org/officeDocument/2006/relationships/oleObject" Target="../embeddings/oleObject154.bin"/><Relationship Id="rId7" Type="http://schemas.openxmlformats.org/officeDocument/2006/relationships/oleObject" Target="../embeddings/oleObject156.bin"/><Relationship Id="rId12" Type="http://schemas.openxmlformats.org/officeDocument/2006/relationships/image" Target="../media/image150.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47.emf"/><Relationship Id="rId11" Type="http://schemas.openxmlformats.org/officeDocument/2006/relationships/oleObject" Target="../embeddings/oleObject158.bin"/><Relationship Id="rId5" Type="http://schemas.openxmlformats.org/officeDocument/2006/relationships/oleObject" Target="../embeddings/oleObject155.bin"/><Relationship Id="rId10" Type="http://schemas.openxmlformats.org/officeDocument/2006/relationships/image" Target="../media/image149.wmf"/><Relationship Id="rId4" Type="http://schemas.openxmlformats.org/officeDocument/2006/relationships/image" Target="../media/image146.emf"/><Relationship Id="rId9" Type="http://schemas.openxmlformats.org/officeDocument/2006/relationships/oleObject" Target="../embeddings/oleObject157.bin"/><Relationship Id="rId14" Type="http://schemas.openxmlformats.org/officeDocument/2006/relationships/image" Target="../media/image151.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oleObject" Target="../embeddings/oleObject160.bin"/><Relationship Id="rId7" Type="http://schemas.openxmlformats.org/officeDocument/2006/relationships/oleObject" Target="../embeddings/oleObject162.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53.emf"/><Relationship Id="rId5" Type="http://schemas.openxmlformats.org/officeDocument/2006/relationships/oleObject" Target="../embeddings/oleObject161.bin"/><Relationship Id="rId4" Type="http://schemas.openxmlformats.org/officeDocument/2006/relationships/image" Target="../media/image152.emf"/></Relationships>
</file>

<file path=ppt/slides/_rels/slide47.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slide" Target="slide48.xml"/><Relationship Id="rId7" Type="http://schemas.openxmlformats.org/officeDocument/2006/relationships/oleObject" Target="../embeddings/oleObject164.bin"/><Relationship Id="rId12" Type="http://schemas.openxmlformats.org/officeDocument/2006/relationships/image" Target="../media/image158.wmf"/><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image" Target="../media/image155.wmf"/><Relationship Id="rId11" Type="http://schemas.openxmlformats.org/officeDocument/2006/relationships/oleObject" Target="../embeddings/oleObject166.bin"/><Relationship Id="rId5" Type="http://schemas.openxmlformats.org/officeDocument/2006/relationships/oleObject" Target="../embeddings/oleObject163.bin"/><Relationship Id="rId10" Type="http://schemas.openxmlformats.org/officeDocument/2006/relationships/image" Target="../media/image157.wmf"/><Relationship Id="rId4" Type="http://schemas.openxmlformats.org/officeDocument/2006/relationships/slide" Target="slide4.xml"/><Relationship Id="rId9" Type="http://schemas.openxmlformats.org/officeDocument/2006/relationships/oleObject" Target="../embeddings/oleObject165.bin"/></Relationships>
</file>

<file path=ppt/slides/_rels/slide48.x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oleObject" Target="../embeddings/oleObject172.bin"/><Relationship Id="rId18" Type="http://schemas.openxmlformats.org/officeDocument/2006/relationships/image" Target="../media/image166.wmf"/><Relationship Id="rId3" Type="http://schemas.openxmlformats.org/officeDocument/2006/relationships/oleObject" Target="../embeddings/oleObject167.bin"/><Relationship Id="rId7" Type="http://schemas.openxmlformats.org/officeDocument/2006/relationships/oleObject" Target="../embeddings/oleObject169.bin"/><Relationship Id="rId12" Type="http://schemas.openxmlformats.org/officeDocument/2006/relationships/image" Target="../media/image163.wmf"/><Relationship Id="rId17" Type="http://schemas.openxmlformats.org/officeDocument/2006/relationships/oleObject" Target="../embeddings/oleObject174.bin"/><Relationship Id="rId2" Type="http://schemas.openxmlformats.org/officeDocument/2006/relationships/slideLayout" Target="../slideLayouts/slideLayout7.xml"/><Relationship Id="rId16" Type="http://schemas.openxmlformats.org/officeDocument/2006/relationships/image" Target="../media/image165.wmf"/><Relationship Id="rId1" Type="http://schemas.openxmlformats.org/officeDocument/2006/relationships/vmlDrawing" Target="../drawings/vmlDrawing34.vml"/><Relationship Id="rId6" Type="http://schemas.openxmlformats.org/officeDocument/2006/relationships/image" Target="../media/image160.wmf"/><Relationship Id="rId11" Type="http://schemas.openxmlformats.org/officeDocument/2006/relationships/oleObject" Target="../embeddings/oleObject171.bin"/><Relationship Id="rId5" Type="http://schemas.openxmlformats.org/officeDocument/2006/relationships/oleObject" Target="../embeddings/oleObject168.bin"/><Relationship Id="rId15" Type="http://schemas.openxmlformats.org/officeDocument/2006/relationships/oleObject" Target="../embeddings/oleObject173.bin"/><Relationship Id="rId10" Type="http://schemas.openxmlformats.org/officeDocument/2006/relationships/image" Target="../media/image162.wmf"/><Relationship Id="rId4" Type="http://schemas.openxmlformats.org/officeDocument/2006/relationships/image" Target="../media/image159.wmf"/><Relationship Id="rId9" Type="http://schemas.openxmlformats.org/officeDocument/2006/relationships/oleObject" Target="../embeddings/oleObject170.bin"/><Relationship Id="rId14" Type="http://schemas.openxmlformats.org/officeDocument/2006/relationships/image" Target="../media/image164.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14.xml"/><Relationship Id="rId1" Type="http://schemas.openxmlformats.org/officeDocument/2006/relationships/vmlDrawing" Target="../drawings/vmlDrawing35.vml"/><Relationship Id="rId6" Type="http://schemas.openxmlformats.org/officeDocument/2006/relationships/image" Target="../media/image168.wmf"/><Relationship Id="rId5" Type="http://schemas.openxmlformats.org/officeDocument/2006/relationships/oleObject" Target="../embeddings/oleObject176.bin"/><Relationship Id="rId4" Type="http://schemas.openxmlformats.org/officeDocument/2006/relationships/image" Target="../media/image167.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oleObject" Target="../embeddings/oleObject176.bin"/><Relationship Id="rId7" Type="http://schemas.openxmlformats.org/officeDocument/2006/relationships/oleObject" Target="../embeddings/oleObject178.bin"/><Relationship Id="rId12" Type="http://schemas.openxmlformats.org/officeDocument/2006/relationships/image" Target="../media/image172.wmf"/><Relationship Id="rId2" Type="http://schemas.openxmlformats.org/officeDocument/2006/relationships/slideLayout" Target="../slideLayouts/slideLayout14.xml"/><Relationship Id="rId1" Type="http://schemas.openxmlformats.org/officeDocument/2006/relationships/vmlDrawing" Target="../drawings/vmlDrawing36.vml"/><Relationship Id="rId6" Type="http://schemas.openxmlformats.org/officeDocument/2006/relationships/image" Target="../media/image169.wmf"/><Relationship Id="rId11" Type="http://schemas.openxmlformats.org/officeDocument/2006/relationships/oleObject" Target="../embeddings/oleObject180.bin"/><Relationship Id="rId5" Type="http://schemas.openxmlformats.org/officeDocument/2006/relationships/oleObject" Target="../embeddings/oleObject177.bin"/><Relationship Id="rId10" Type="http://schemas.openxmlformats.org/officeDocument/2006/relationships/image" Target="../media/image171.wmf"/><Relationship Id="rId4" Type="http://schemas.openxmlformats.org/officeDocument/2006/relationships/image" Target="../media/image168.wmf"/><Relationship Id="rId9" Type="http://schemas.openxmlformats.org/officeDocument/2006/relationships/oleObject" Target="../embeddings/oleObject179.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173.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84.bin"/><Relationship Id="rId13" Type="http://schemas.openxmlformats.org/officeDocument/2006/relationships/image" Target="../media/image178.wmf"/><Relationship Id="rId3" Type="http://schemas.openxmlformats.org/officeDocument/2006/relationships/notesSlide" Target="../notesSlides/notesSlide4.xml"/><Relationship Id="rId7" Type="http://schemas.openxmlformats.org/officeDocument/2006/relationships/image" Target="../media/image175.wmf"/><Relationship Id="rId12"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83.bin"/><Relationship Id="rId11" Type="http://schemas.openxmlformats.org/officeDocument/2006/relationships/image" Target="../media/image177.wmf"/><Relationship Id="rId5" Type="http://schemas.openxmlformats.org/officeDocument/2006/relationships/image" Target="../media/image174.wmf"/><Relationship Id="rId10" Type="http://schemas.openxmlformats.org/officeDocument/2006/relationships/oleObject" Target="../embeddings/oleObject185.bin"/><Relationship Id="rId4" Type="http://schemas.openxmlformats.org/officeDocument/2006/relationships/oleObject" Target="../embeddings/oleObject182.bin"/><Relationship Id="rId9" Type="http://schemas.openxmlformats.org/officeDocument/2006/relationships/image" Target="../media/image176.wmf"/></Relationships>
</file>

<file path=ppt/slides/_rels/slide53.x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oleObject" Target="../embeddings/oleObject187.bin"/><Relationship Id="rId7"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80.wmf"/><Relationship Id="rId5" Type="http://schemas.openxmlformats.org/officeDocument/2006/relationships/oleObject" Target="../embeddings/oleObject188.bin"/><Relationship Id="rId10" Type="http://schemas.openxmlformats.org/officeDocument/2006/relationships/image" Target="../media/image182.wmf"/><Relationship Id="rId4" Type="http://schemas.openxmlformats.org/officeDocument/2006/relationships/image" Target="../media/image179.wmf"/><Relationship Id="rId9" Type="http://schemas.openxmlformats.org/officeDocument/2006/relationships/oleObject" Target="../embeddings/oleObject190.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186.emf"/><Relationship Id="rId13" Type="http://schemas.openxmlformats.org/officeDocument/2006/relationships/oleObject" Target="../embeddings/oleObject196.bin"/><Relationship Id="rId3" Type="http://schemas.openxmlformats.org/officeDocument/2006/relationships/oleObject" Target="../embeddings/oleObject191.bin"/><Relationship Id="rId7" Type="http://schemas.openxmlformats.org/officeDocument/2006/relationships/oleObject" Target="../embeddings/oleObject193.bin"/><Relationship Id="rId12" Type="http://schemas.openxmlformats.org/officeDocument/2006/relationships/image" Target="../media/image188.emf"/><Relationship Id="rId2" Type="http://schemas.openxmlformats.org/officeDocument/2006/relationships/slideLayout" Target="../slideLayouts/slideLayout7.xml"/><Relationship Id="rId16" Type="http://schemas.openxmlformats.org/officeDocument/2006/relationships/image" Target="../media/image190.emf"/><Relationship Id="rId1" Type="http://schemas.openxmlformats.org/officeDocument/2006/relationships/vmlDrawing" Target="../drawings/vmlDrawing40.vml"/><Relationship Id="rId6" Type="http://schemas.openxmlformats.org/officeDocument/2006/relationships/image" Target="../media/image185.emf"/><Relationship Id="rId11" Type="http://schemas.openxmlformats.org/officeDocument/2006/relationships/oleObject" Target="../embeddings/oleObject195.bin"/><Relationship Id="rId5" Type="http://schemas.openxmlformats.org/officeDocument/2006/relationships/oleObject" Target="../embeddings/oleObject192.bin"/><Relationship Id="rId15" Type="http://schemas.openxmlformats.org/officeDocument/2006/relationships/oleObject" Target="../embeddings/oleObject197.bin"/><Relationship Id="rId10" Type="http://schemas.openxmlformats.org/officeDocument/2006/relationships/image" Target="../media/image187.emf"/><Relationship Id="rId4" Type="http://schemas.openxmlformats.org/officeDocument/2006/relationships/image" Target="../media/image184.emf"/><Relationship Id="rId9" Type="http://schemas.openxmlformats.org/officeDocument/2006/relationships/oleObject" Target="../embeddings/oleObject194.bin"/><Relationship Id="rId14" Type="http://schemas.openxmlformats.org/officeDocument/2006/relationships/image" Target="../media/image189.emf"/></Relationships>
</file>

<file path=ppt/slides/_rels/slide58.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2.w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199.bin"/><Relationship Id="rId5" Type="http://schemas.openxmlformats.org/officeDocument/2006/relationships/image" Target="../media/image191.wmf"/><Relationship Id="rId4" Type="http://schemas.openxmlformats.org/officeDocument/2006/relationships/oleObject" Target="../embeddings/oleObject198.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02.bin"/><Relationship Id="rId3" Type="http://schemas.openxmlformats.org/officeDocument/2006/relationships/notesSlide" Target="../notesSlides/notesSlide6.xml"/><Relationship Id="rId7" Type="http://schemas.openxmlformats.org/officeDocument/2006/relationships/image" Target="../media/image195.w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oleObject" Target="../embeddings/oleObject201.bin"/><Relationship Id="rId5" Type="http://schemas.openxmlformats.org/officeDocument/2006/relationships/image" Target="../media/image194.wmf"/><Relationship Id="rId4" Type="http://schemas.openxmlformats.org/officeDocument/2006/relationships/oleObject" Target="../embeddings/oleObject200.bin"/><Relationship Id="rId9" Type="http://schemas.openxmlformats.org/officeDocument/2006/relationships/image" Target="../media/image196.wmf"/></Relationships>
</file>

<file path=ppt/slides/_rels/slide61.xml.rels><?xml version="1.0" encoding="UTF-8" standalone="yes"?>
<Relationships xmlns="http://schemas.openxmlformats.org/package/2006/relationships"><Relationship Id="rId8" Type="http://schemas.openxmlformats.org/officeDocument/2006/relationships/image" Target="../media/image199.wmf"/><Relationship Id="rId3" Type="http://schemas.openxmlformats.org/officeDocument/2006/relationships/oleObject" Target="../embeddings/oleObject203.bin"/><Relationship Id="rId7" Type="http://schemas.openxmlformats.org/officeDocument/2006/relationships/oleObject" Target="../embeddings/oleObject205.bin"/><Relationship Id="rId12" Type="http://schemas.openxmlformats.org/officeDocument/2006/relationships/image" Target="../media/image201.w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198.wmf"/><Relationship Id="rId11" Type="http://schemas.openxmlformats.org/officeDocument/2006/relationships/oleObject" Target="../embeddings/oleObject207.bin"/><Relationship Id="rId5" Type="http://schemas.openxmlformats.org/officeDocument/2006/relationships/oleObject" Target="../embeddings/oleObject204.bin"/><Relationship Id="rId10" Type="http://schemas.openxmlformats.org/officeDocument/2006/relationships/image" Target="../media/image200.wmf"/><Relationship Id="rId4" Type="http://schemas.openxmlformats.org/officeDocument/2006/relationships/image" Target="../media/image197.wmf"/><Relationship Id="rId9" Type="http://schemas.openxmlformats.org/officeDocument/2006/relationships/oleObject" Target="../embeddings/oleObject206.bin"/></Relationships>
</file>

<file path=ppt/slides/_rels/slide62.xml.rels><?xml version="1.0" encoding="UTF-8" standalone="yes"?>
<Relationships xmlns="http://schemas.openxmlformats.org/package/2006/relationships"><Relationship Id="rId8" Type="http://schemas.openxmlformats.org/officeDocument/2006/relationships/image" Target="../media/image203.wmf"/><Relationship Id="rId3" Type="http://schemas.openxmlformats.org/officeDocument/2006/relationships/oleObject" Target="../embeddings/oleObject208.bin"/><Relationship Id="rId7" Type="http://schemas.openxmlformats.org/officeDocument/2006/relationships/oleObject" Target="../embeddings/oleObject210.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20.wmf"/><Relationship Id="rId5" Type="http://schemas.openxmlformats.org/officeDocument/2006/relationships/oleObject" Target="../embeddings/oleObject209.bin"/><Relationship Id="rId10" Type="http://schemas.openxmlformats.org/officeDocument/2006/relationships/image" Target="../media/image119.wmf"/><Relationship Id="rId4" Type="http://schemas.openxmlformats.org/officeDocument/2006/relationships/image" Target="../media/image202.wmf"/><Relationship Id="rId9" Type="http://schemas.openxmlformats.org/officeDocument/2006/relationships/oleObject" Target="../embeddings/oleObject211.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16.xml"/><Relationship Id="rId1" Type="http://schemas.openxmlformats.org/officeDocument/2006/relationships/vmlDrawing" Target="../drawings/vmlDrawing45.vml"/><Relationship Id="rId6" Type="http://schemas.openxmlformats.org/officeDocument/2006/relationships/image" Target="../media/image210.wmf"/><Relationship Id="rId5" Type="http://schemas.openxmlformats.org/officeDocument/2006/relationships/oleObject" Target="../embeddings/oleObject213.bin"/><Relationship Id="rId4" Type="http://schemas.openxmlformats.org/officeDocument/2006/relationships/image" Target="../media/image209.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15.wmf"/><Relationship Id="rId13" Type="http://schemas.openxmlformats.org/officeDocument/2006/relationships/oleObject" Target="../embeddings/oleObject219.bin"/><Relationship Id="rId18" Type="http://schemas.openxmlformats.org/officeDocument/2006/relationships/image" Target="../media/image220.wmf"/><Relationship Id="rId3" Type="http://schemas.openxmlformats.org/officeDocument/2006/relationships/oleObject" Target="../embeddings/oleObject214.bin"/><Relationship Id="rId7" Type="http://schemas.openxmlformats.org/officeDocument/2006/relationships/oleObject" Target="../embeddings/oleObject216.bin"/><Relationship Id="rId12" Type="http://schemas.openxmlformats.org/officeDocument/2006/relationships/image" Target="../media/image217.wmf"/><Relationship Id="rId17" Type="http://schemas.openxmlformats.org/officeDocument/2006/relationships/oleObject" Target="../embeddings/oleObject221.bin"/><Relationship Id="rId2" Type="http://schemas.openxmlformats.org/officeDocument/2006/relationships/slideLayout" Target="../slideLayouts/slideLayout7.xml"/><Relationship Id="rId16" Type="http://schemas.openxmlformats.org/officeDocument/2006/relationships/image" Target="../media/image219.wmf"/><Relationship Id="rId1" Type="http://schemas.openxmlformats.org/officeDocument/2006/relationships/vmlDrawing" Target="../drawings/vmlDrawing46.vml"/><Relationship Id="rId6" Type="http://schemas.openxmlformats.org/officeDocument/2006/relationships/image" Target="../media/image214.wmf"/><Relationship Id="rId11" Type="http://schemas.openxmlformats.org/officeDocument/2006/relationships/oleObject" Target="../embeddings/oleObject218.bin"/><Relationship Id="rId5" Type="http://schemas.openxmlformats.org/officeDocument/2006/relationships/oleObject" Target="../embeddings/oleObject215.bin"/><Relationship Id="rId15" Type="http://schemas.openxmlformats.org/officeDocument/2006/relationships/oleObject" Target="../embeddings/oleObject220.bin"/><Relationship Id="rId10" Type="http://schemas.openxmlformats.org/officeDocument/2006/relationships/image" Target="../media/image216.wmf"/><Relationship Id="rId4" Type="http://schemas.openxmlformats.org/officeDocument/2006/relationships/image" Target="../media/image213.wmf"/><Relationship Id="rId9" Type="http://schemas.openxmlformats.org/officeDocument/2006/relationships/oleObject" Target="../embeddings/oleObject217.bin"/><Relationship Id="rId14" Type="http://schemas.openxmlformats.org/officeDocument/2006/relationships/image" Target="../media/image218.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image" Target="../media/image221.wmf"/></Relationships>
</file>

<file path=ppt/slides/_rels/slide82.xml.rels><?xml version="1.0" encoding="UTF-8" standalone="yes"?>
<Relationships xmlns="http://schemas.openxmlformats.org/package/2006/relationships"><Relationship Id="rId8" Type="http://schemas.openxmlformats.org/officeDocument/2006/relationships/image" Target="../media/image224.wmf"/><Relationship Id="rId3" Type="http://schemas.openxmlformats.org/officeDocument/2006/relationships/oleObject" Target="../embeddings/oleObject223.bin"/><Relationship Id="rId7" Type="http://schemas.openxmlformats.org/officeDocument/2006/relationships/oleObject" Target="../embeddings/oleObject225.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223.wmf"/><Relationship Id="rId5" Type="http://schemas.openxmlformats.org/officeDocument/2006/relationships/oleObject" Target="../embeddings/oleObject224.bin"/><Relationship Id="rId10" Type="http://schemas.openxmlformats.org/officeDocument/2006/relationships/image" Target="../media/image225.wmf"/><Relationship Id="rId4" Type="http://schemas.openxmlformats.org/officeDocument/2006/relationships/image" Target="../media/image222.wmf"/><Relationship Id="rId9" Type="http://schemas.openxmlformats.org/officeDocument/2006/relationships/oleObject" Target="../embeddings/oleObject226.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8" Type="http://schemas.openxmlformats.org/officeDocument/2006/relationships/image" Target="../media/image228.emf"/><Relationship Id="rId3" Type="http://schemas.openxmlformats.org/officeDocument/2006/relationships/oleObject" Target="../embeddings/oleObject227.bin"/><Relationship Id="rId7" Type="http://schemas.openxmlformats.org/officeDocument/2006/relationships/oleObject" Target="../embeddings/oleObject229.bin"/><Relationship Id="rId2" Type="http://schemas.openxmlformats.org/officeDocument/2006/relationships/slideLayout" Target="../slideLayouts/slideLayout4.xml"/><Relationship Id="rId1" Type="http://schemas.openxmlformats.org/officeDocument/2006/relationships/vmlDrawing" Target="../drawings/vmlDrawing49.vml"/><Relationship Id="rId6" Type="http://schemas.openxmlformats.org/officeDocument/2006/relationships/image" Target="../media/image227.emf"/><Relationship Id="rId5" Type="http://schemas.openxmlformats.org/officeDocument/2006/relationships/oleObject" Target="../embeddings/oleObject228.bin"/><Relationship Id="rId10" Type="http://schemas.openxmlformats.org/officeDocument/2006/relationships/image" Target="../media/image229.wmf"/><Relationship Id="rId4" Type="http://schemas.openxmlformats.org/officeDocument/2006/relationships/image" Target="../media/image226.emf"/><Relationship Id="rId9" Type="http://schemas.openxmlformats.org/officeDocument/2006/relationships/oleObject" Target="../embeddings/oleObject230.bin"/></Relationships>
</file>

<file path=ppt/slides/_rels/slide89.x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oleObject" Target="../embeddings/oleObject231.bin"/><Relationship Id="rId7" Type="http://schemas.openxmlformats.org/officeDocument/2006/relationships/oleObject" Target="../embeddings/oleObject233.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14.wmf"/><Relationship Id="rId5" Type="http://schemas.openxmlformats.org/officeDocument/2006/relationships/oleObject" Target="../embeddings/oleObject232.bin"/><Relationship Id="rId10" Type="http://schemas.openxmlformats.org/officeDocument/2006/relationships/image" Target="../media/image232.wmf"/><Relationship Id="rId4" Type="http://schemas.openxmlformats.org/officeDocument/2006/relationships/image" Target="../media/image230.wmf"/><Relationship Id="rId9" Type="http://schemas.openxmlformats.org/officeDocument/2006/relationships/oleObject" Target="../embeddings/oleObject234.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8" Type="http://schemas.openxmlformats.org/officeDocument/2006/relationships/image" Target="../media/image235.wmf"/><Relationship Id="rId3" Type="http://schemas.openxmlformats.org/officeDocument/2006/relationships/oleObject" Target="../embeddings/oleObject235.bin"/><Relationship Id="rId7" Type="http://schemas.openxmlformats.org/officeDocument/2006/relationships/oleObject" Target="../embeddings/oleObject237.bin"/><Relationship Id="rId2" Type="http://schemas.openxmlformats.org/officeDocument/2006/relationships/slideLayout" Target="../slideLayouts/slideLayout4.xml"/><Relationship Id="rId1" Type="http://schemas.openxmlformats.org/officeDocument/2006/relationships/vmlDrawing" Target="../drawings/vmlDrawing51.vml"/><Relationship Id="rId6" Type="http://schemas.openxmlformats.org/officeDocument/2006/relationships/image" Target="../media/image234.emf"/><Relationship Id="rId5" Type="http://schemas.openxmlformats.org/officeDocument/2006/relationships/oleObject" Target="../embeddings/oleObject236.bin"/><Relationship Id="rId10" Type="http://schemas.openxmlformats.org/officeDocument/2006/relationships/image" Target="../media/image236.wmf"/><Relationship Id="rId4" Type="http://schemas.openxmlformats.org/officeDocument/2006/relationships/image" Target="../media/image233.emf"/><Relationship Id="rId9" Type="http://schemas.openxmlformats.org/officeDocument/2006/relationships/oleObject" Target="../embeddings/oleObject238.bin"/></Relationships>
</file>

<file path=ppt/slides/_rels/slide94.x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oleObject" Target="../embeddings/oleObject239.bin"/><Relationship Id="rId7" Type="http://schemas.openxmlformats.org/officeDocument/2006/relationships/oleObject" Target="../embeddings/oleObject241.bin"/><Relationship Id="rId2" Type="http://schemas.openxmlformats.org/officeDocument/2006/relationships/slideLayout" Target="../slideLayouts/slideLayout4.xml"/><Relationship Id="rId1" Type="http://schemas.openxmlformats.org/officeDocument/2006/relationships/vmlDrawing" Target="../drawings/vmlDrawing52.vml"/><Relationship Id="rId6" Type="http://schemas.openxmlformats.org/officeDocument/2006/relationships/image" Target="../media/image238.emf"/><Relationship Id="rId5" Type="http://schemas.openxmlformats.org/officeDocument/2006/relationships/oleObject" Target="../embeddings/oleObject240.bin"/><Relationship Id="rId10" Type="http://schemas.openxmlformats.org/officeDocument/2006/relationships/image" Target="../media/image240.wmf"/><Relationship Id="rId4" Type="http://schemas.openxmlformats.org/officeDocument/2006/relationships/image" Target="../media/image237.emf"/><Relationship Id="rId9" Type="http://schemas.openxmlformats.org/officeDocument/2006/relationships/oleObject" Target="../embeddings/oleObject242.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43.bin"/><Relationship Id="rId2" Type="http://schemas.openxmlformats.org/officeDocument/2006/relationships/slideLayout" Target="../slideLayouts/slideLayout1.xml"/><Relationship Id="rId1" Type="http://schemas.openxmlformats.org/officeDocument/2006/relationships/vmlDrawing" Target="../drawings/vmlDrawing53.vml"/><Relationship Id="rId6" Type="http://schemas.openxmlformats.org/officeDocument/2006/relationships/image" Target="../media/image242.wmf"/><Relationship Id="rId5" Type="http://schemas.openxmlformats.org/officeDocument/2006/relationships/oleObject" Target="../embeddings/oleObject244.bin"/><Relationship Id="rId4" Type="http://schemas.openxmlformats.org/officeDocument/2006/relationships/image" Target="../media/image241.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245.emf"/><Relationship Id="rId3" Type="http://schemas.openxmlformats.org/officeDocument/2006/relationships/oleObject" Target="../embeddings/oleObject245.bin"/><Relationship Id="rId7" Type="http://schemas.openxmlformats.org/officeDocument/2006/relationships/oleObject" Target="../embeddings/oleObject247.bin"/><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244.emf"/><Relationship Id="rId5" Type="http://schemas.openxmlformats.org/officeDocument/2006/relationships/oleObject" Target="../embeddings/oleObject246.bin"/><Relationship Id="rId10" Type="http://schemas.openxmlformats.org/officeDocument/2006/relationships/image" Target="../media/image246.emf"/><Relationship Id="rId4" Type="http://schemas.openxmlformats.org/officeDocument/2006/relationships/image" Target="../media/image243.emf"/><Relationship Id="rId9" Type="http://schemas.openxmlformats.org/officeDocument/2006/relationships/oleObject" Target="../embeddings/oleObject248.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49.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image" Target="../media/image247.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A2A1D3A1-7376-49DA-86CC-6BB5AD1A4AAC}"/>
              </a:ext>
            </a:extLst>
          </p:cNvPr>
          <p:cNvSpPr>
            <a:spLocks noGrp="1" noChangeArrowheads="1"/>
          </p:cNvSpPr>
          <p:nvPr>
            <p:ph type="ctrTitle"/>
          </p:nvPr>
        </p:nvSpPr>
        <p:spPr>
          <a:xfrm>
            <a:off x="1692275" y="908050"/>
            <a:ext cx="6192838" cy="2141538"/>
          </a:xfrm>
        </p:spPr>
        <p:txBody>
          <a:bodyPr/>
          <a:lstStyle/>
          <a:p>
            <a:pPr eaLnBrk="1" hangingPunct="1">
              <a:defRPr/>
            </a:pPr>
            <a:r>
              <a:rPr lang="zh-CN" altLang="en-US" sz="8700" dirty="0">
                <a:ea typeface="华文新魏" pitchFamily="2" charset="-122"/>
              </a:rPr>
              <a:t>主成分分析</a:t>
            </a:r>
          </a:p>
        </p:txBody>
      </p:sp>
      <p:sp>
        <p:nvSpPr>
          <p:cNvPr id="3" name="Rectangle 2">
            <a:extLst>
              <a:ext uri="{FF2B5EF4-FFF2-40B4-BE49-F238E27FC236}">
                <a16:creationId xmlns:a16="http://schemas.microsoft.com/office/drawing/2014/main" id="{5F9E622B-8884-45C0-97C9-BE97AF022CC1}"/>
              </a:ext>
            </a:extLst>
          </p:cNvPr>
          <p:cNvSpPr txBox="1">
            <a:spLocks noChangeArrowheads="1"/>
          </p:cNvSpPr>
          <p:nvPr/>
        </p:nvSpPr>
        <p:spPr bwMode="auto">
          <a:xfrm>
            <a:off x="1042988" y="3429000"/>
            <a:ext cx="7772400" cy="1143000"/>
          </a:xfrm>
          <a:prstGeom prst="rect">
            <a:avLst/>
          </a:prstGeom>
          <a:noFill/>
          <a:ln w="9525">
            <a:noFill/>
            <a:miter lim="800000"/>
            <a:headEnd/>
            <a:tailEnd/>
          </a:ln>
        </p:spPr>
        <p:txBody>
          <a:bodyPr anchor="b"/>
          <a:lstStyle/>
          <a:p>
            <a:pPr algn="ctr" eaLnBrk="1" hangingPunct="1">
              <a:lnSpc>
                <a:spcPct val="90000"/>
              </a:lnSpc>
              <a:defRPr/>
            </a:pPr>
            <a:r>
              <a:rPr lang="en-US" altLang="zh-CN" sz="4000" b="1" kern="0" dirty="0">
                <a:solidFill>
                  <a:schemeClr val="tx2"/>
                </a:solidFill>
                <a:effectLst>
                  <a:outerShdw blurRad="38100" dist="38100" dir="2700000" algn="tl">
                    <a:srgbClr val="C0C0C0"/>
                  </a:outerShdw>
                </a:effectLst>
                <a:latin typeface="Times New Roman" pitchFamily="18" charset="0"/>
                <a:ea typeface="+mj-ea"/>
                <a:cs typeface="Times New Roman" pitchFamily="18" charset="0"/>
              </a:rPr>
              <a:t>Principal component analysis</a:t>
            </a:r>
            <a:endParaRPr lang="zh-CN" altLang="en-US" sz="4000" b="1" kern="0" dirty="0">
              <a:solidFill>
                <a:schemeClr val="tx2"/>
              </a:solidFill>
              <a:effectLst>
                <a:outerShdw blurRad="38100" dist="38100" dir="2700000" algn="tl">
                  <a:srgbClr val="C0C0C0"/>
                </a:outerShdw>
              </a:effectLst>
              <a:latin typeface="Times New Roman" pitchFamily="18" charset="0"/>
              <a:ea typeface="华文彩云" pitchFamily="2" charset="-122"/>
              <a:cs typeface="Times New Roman"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0EFFB3CC-46C6-444D-8F5F-3B10C3EE4D3B}"/>
              </a:ext>
            </a:extLst>
          </p:cNvPr>
          <p:cNvSpPr>
            <a:spLocks noChangeArrowheads="1"/>
          </p:cNvSpPr>
          <p:nvPr/>
        </p:nvSpPr>
        <p:spPr bwMode="auto">
          <a:xfrm>
            <a:off x="352425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6627" name="Rectangle 4">
            <a:extLst>
              <a:ext uri="{FF2B5EF4-FFF2-40B4-BE49-F238E27FC236}">
                <a16:creationId xmlns:a16="http://schemas.microsoft.com/office/drawing/2014/main" id="{463F499A-9FD5-429D-961F-FCAD4D9A6917}"/>
              </a:ext>
            </a:extLst>
          </p:cNvPr>
          <p:cNvSpPr>
            <a:spLocks noChangeArrowheads="1"/>
          </p:cNvSpPr>
          <p:nvPr/>
        </p:nvSpPr>
        <p:spPr bwMode="auto">
          <a:xfrm>
            <a:off x="3900488"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6628" name="Rectangle 5">
            <a:extLst>
              <a:ext uri="{FF2B5EF4-FFF2-40B4-BE49-F238E27FC236}">
                <a16:creationId xmlns:a16="http://schemas.microsoft.com/office/drawing/2014/main" id="{B8133EE5-43C4-4EED-88C1-A2E26EFEB0D8}"/>
              </a:ext>
            </a:extLst>
          </p:cNvPr>
          <p:cNvSpPr>
            <a:spLocks noChangeArrowheads="1"/>
          </p:cNvSpPr>
          <p:nvPr/>
        </p:nvSpPr>
        <p:spPr bwMode="auto">
          <a:xfrm>
            <a:off x="3071813"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6629" name="Rectangle 6">
            <a:extLst>
              <a:ext uri="{FF2B5EF4-FFF2-40B4-BE49-F238E27FC236}">
                <a16:creationId xmlns:a16="http://schemas.microsoft.com/office/drawing/2014/main" id="{A2F84158-C729-4ABD-814C-CFC3ABEB317B}"/>
              </a:ext>
            </a:extLst>
          </p:cNvPr>
          <p:cNvSpPr>
            <a:spLocks noChangeArrowheads="1"/>
          </p:cNvSpPr>
          <p:nvPr/>
        </p:nvSpPr>
        <p:spPr bwMode="auto">
          <a:xfrm>
            <a:off x="3471863"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6630" name="Rectangle 7">
            <a:extLst>
              <a:ext uri="{FF2B5EF4-FFF2-40B4-BE49-F238E27FC236}">
                <a16:creationId xmlns:a16="http://schemas.microsoft.com/office/drawing/2014/main" id="{A333E16A-45EF-4742-B56E-C1F6337BB3B6}"/>
              </a:ext>
            </a:extLst>
          </p:cNvPr>
          <p:cNvSpPr>
            <a:spLocks noChangeArrowheads="1"/>
          </p:cNvSpPr>
          <p:nvPr/>
        </p:nvSpPr>
        <p:spPr bwMode="auto">
          <a:xfrm>
            <a:off x="1476375" y="692150"/>
            <a:ext cx="640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a:solidFill>
                  <a:schemeClr val="tx2"/>
                </a:solidFill>
                <a:latin typeface="华文中宋" panose="02010600040101010101" pitchFamily="2" charset="-122"/>
                <a:ea typeface="华文中宋" panose="02010600040101010101" pitchFamily="2" charset="-122"/>
                <a:cs typeface="Times New Roman" panose="02020603050405020304" pitchFamily="18" charset="0"/>
              </a:rPr>
              <a:t>§2     </a:t>
            </a:r>
            <a:r>
              <a:rPr kumimoji="1" lang="zh-CN" altLang="en-US">
                <a:solidFill>
                  <a:schemeClr val="tx2"/>
                </a:solidFill>
                <a:latin typeface="华文中宋" panose="02010600040101010101" pitchFamily="2" charset="-122"/>
                <a:ea typeface="华文中宋" panose="02010600040101010101" pitchFamily="2" charset="-122"/>
                <a:cs typeface="Times New Roman" panose="02020603050405020304" pitchFamily="18" charset="0"/>
              </a:rPr>
              <a:t>数学模型与几何解释</a:t>
            </a:r>
          </a:p>
        </p:txBody>
      </p:sp>
      <p:sp>
        <p:nvSpPr>
          <p:cNvPr id="26631" name="Rectangle 11">
            <a:extLst>
              <a:ext uri="{FF2B5EF4-FFF2-40B4-BE49-F238E27FC236}">
                <a16:creationId xmlns:a16="http://schemas.microsoft.com/office/drawing/2014/main" id="{070EC22B-7D69-4FF4-92E8-254020AE9385}"/>
              </a:ext>
            </a:extLst>
          </p:cNvPr>
          <p:cNvSpPr>
            <a:spLocks noChangeArrowheads="1"/>
          </p:cNvSpPr>
          <p:nvPr/>
        </p:nvSpPr>
        <p:spPr bwMode="auto">
          <a:xfrm>
            <a:off x="609600" y="16002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8001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30000"/>
              </a:lnSpc>
              <a:spcBef>
                <a:spcPct val="0"/>
              </a:spcBef>
              <a:buFontTx/>
              <a:buNone/>
            </a:pPr>
            <a:r>
              <a:rPr kumimoji="1" lang="zh-CN" altLang="en-US">
                <a:latin typeface="新宋体" panose="02010609030101010101" pitchFamily="49" charset="-122"/>
                <a:ea typeface="新宋体" panose="02010609030101010101" pitchFamily="49" charset="-122"/>
              </a:rPr>
              <a:t>假设我们所讨论的实际问题中，有</a:t>
            </a:r>
            <a:r>
              <a:rPr kumimoji="1" lang="en-US" altLang="zh-CN">
                <a:latin typeface="Times New Roman" panose="02020603050405020304" pitchFamily="18" charset="0"/>
                <a:ea typeface="新宋体" panose="02010609030101010101" pitchFamily="49" charset="-122"/>
                <a:cs typeface="Times New Roman" panose="02020603050405020304" pitchFamily="18" charset="0"/>
              </a:rPr>
              <a:t>p</a:t>
            </a:r>
            <a:r>
              <a:rPr kumimoji="1" lang="zh-CN" altLang="en-US">
                <a:latin typeface="新宋体" panose="02010609030101010101" pitchFamily="49" charset="-122"/>
                <a:ea typeface="新宋体" panose="02010609030101010101" pitchFamily="49" charset="-122"/>
              </a:rPr>
              <a:t>个指标，记为 </a:t>
            </a:r>
            <a:r>
              <a:rPr kumimoji="1" lang="en-US" altLang="zh-CN" sz="2800" i="1">
                <a:solidFill>
                  <a:srgbClr val="FF0000"/>
                </a:solidFill>
                <a:latin typeface="Times New Roman" panose="02020603050405020304" pitchFamily="18" charset="0"/>
                <a:ea typeface="新宋体" panose="02010609030101010101" pitchFamily="49" charset="-122"/>
              </a:rPr>
              <a:t>X</a:t>
            </a:r>
            <a:r>
              <a:rPr kumimoji="1" lang="en-US" altLang="zh-CN" sz="2800" baseline="-30000">
                <a:solidFill>
                  <a:srgbClr val="FF0000"/>
                </a:solidFill>
                <a:latin typeface="Times New Roman" panose="02020603050405020304" pitchFamily="18" charset="0"/>
                <a:ea typeface="新宋体" panose="02010609030101010101" pitchFamily="49" charset="-122"/>
              </a:rPr>
              <a:t>1</a:t>
            </a:r>
            <a:r>
              <a:rPr kumimoji="1" lang="zh-CN" altLang="en-US" sz="2800" i="1">
                <a:solidFill>
                  <a:srgbClr val="FF0000"/>
                </a:solidFill>
                <a:latin typeface="Times New Roman" panose="02020603050405020304" pitchFamily="18" charset="0"/>
                <a:ea typeface="新宋体" panose="02010609030101010101" pitchFamily="49" charset="-122"/>
              </a:rPr>
              <a:t>，</a:t>
            </a:r>
            <a:r>
              <a:rPr kumimoji="1" lang="en-US" altLang="zh-CN" sz="2800" i="1">
                <a:solidFill>
                  <a:srgbClr val="FF0000"/>
                </a:solidFill>
                <a:latin typeface="Times New Roman" panose="02020603050405020304" pitchFamily="18" charset="0"/>
                <a:ea typeface="新宋体" panose="02010609030101010101" pitchFamily="49" charset="-122"/>
              </a:rPr>
              <a:t>X</a:t>
            </a:r>
            <a:r>
              <a:rPr kumimoji="1" lang="en-US" altLang="zh-CN" sz="2800" baseline="-30000">
                <a:solidFill>
                  <a:srgbClr val="FF0000"/>
                </a:solidFill>
                <a:latin typeface="Times New Roman" panose="02020603050405020304" pitchFamily="18" charset="0"/>
                <a:ea typeface="新宋体" panose="02010609030101010101" pitchFamily="49" charset="-122"/>
              </a:rPr>
              <a:t>2</a:t>
            </a:r>
            <a:r>
              <a:rPr kumimoji="1" lang="zh-CN" altLang="en-US" sz="2800" i="1">
                <a:solidFill>
                  <a:srgbClr val="FF0000"/>
                </a:solidFill>
                <a:latin typeface="Times New Roman" panose="02020603050405020304" pitchFamily="18" charset="0"/>
                <a:ea typeface="新宋体" panose="02010609030101010101" pitchFamily="49" charset="-122"/>
              </a:rPr>
              <a:t>，</a:t>
            </a:r>
            <a:r>
              <a:rPr kumimoji="1" lang="en-US" altLang="zh-CN" sz="2800" i="1">
                <a:solidFill>
                  <a:srgbClr val="FF0000"/>
                </a:solidFill>
                <a:latin typeface="Times New Roman" panose="02020603050405020304" pitchFamily="18" charset="0"/>
                <a:ea typeface="新宋体" panose="02010609030101010101" pitchFamily="49" charset="-122"/>
              </a:rPr>
              <a:t>…</a:t>
            </a:r>
            <a:r>
              <a:rPr kumimoji="1" lang="zh-CN" altLang="en-US" sz="2800" i="1">
                <a:solidFill>
                  <a:srgbClr val="FF0000"/>
                </a:solidFill>
                <a:latin typeface="Times New Roman" panose="02020603050405020304" pitchFamily="18" charset="0"/>
                <a:ea typeface="新宋体" panose="02010609030101010101" pitchFamily="49" charset="-122"/>
              </a:rPr>
              <a:t>，</a:t>
            </a:r>
            <a:r>
              <a:rPr kumimoji="1" lang="en-US" altLang="zh-CN" sz="2800" i="1">
                <a:solidFill>
                  <a:srgbClr val="FF0000"/>
                </a:solidFill>
                <a:latin typeface="Times New Roman" panose="02020603050405020304" pitchFamily="18" charset="0"/>
                <a:ea typeface="新宋体" panose="02010609030101010101" pitchFamily="49" charset="-122"/>
              </a:rPr>
              <a:t>X</a:t>
            </a:r>
            <a:r>
              <a:rPr kumimoji="1" lang="en-US" altLang="zh-CN" sz="2800" baseline="-30000">
                <a:solidFill>
                  <a:srgbClr val="FF0000"/>
                </a:solidFill>
                <a:latin typeface="Times New Roman" panose="02020603050405020304" pitchFamily="18" charset="0"/>
                <a:ea typeface="新宋体" panose="02010609030101010101" pitchFamily="49" charset="-122"/>
              </a:rPr>
              <a:t>p</a:t>
            </a:r>
            <a:r>
              <a:rPr kumimoji="1" lang="zh-CN" altLang="en-US">
                <a:latin typeface="新宋体" panose="02010609030101010101" pitchFamily="49" charset="-122"/>
                <a:ea typeface="新宋体" panose="02010609030101010101" pitchFamily="49" charset="-122"/>
              </a:rPr>
              <a:t>，</a:t>
            </a:r>
            <a:endParaRPr kumimoji="1" lang="en-US" altLang="zh-CN">
              <a:latin typeface="新宋体" panose="02010609030101010101" pitchFamily="49" charset="-122"/>
              <a:ea typeface="新宋体" panose="02010609030101010101" pitchFamily="49" charset="-122"/>
            </a:endParaRPr>
          </a:p>
          <a:p>
            <a:pPr eaLnBrk="1" hangingPunct="1">
              <a:lnSpc>
                <a:spcPct val="130000"/>
              </a:lnSpc>
              <a:spcBef>
                <a:spcPct val="0"/>
              </a:spcBef>
              <a:buFontTx/>
              <a:buNone/>
            </a:pPr>
            <a:r>
              <a:rPr kumimoji="1" lang="zh-CN" altLang="en-US">
                <a:latin typeface="新宋体" panose="02010609030101010101" pitchFamily="49" charset="-122"/>
                <a:ea typeface="新宋体" panose="02010609030101010101" pitchFamily="49" charset="-122"/>
              </a:rPr>
              <a:t>主成分分析就是要把这</a:t>
            </a:r>
            <a:r>
              <a:rPr kumimoji="1" lang="en-US" altLang="zh-CN">
                <a:latin typeface="Times New Roman" panose="02020603050405020304" pitchFamily="18" charset="0"/>
                <a:ea typeface="新宋体" panose="02010609030101010101" pitchFamily="49" charset="-122"/>
              </a:rPr>
              <a:t>p</a:t>
            </a:r>
            <a:r>
              <a:rPr kumimoji="1" lang="zh-CN" altLang="en-US">
                <a:latin typeface="新宋体" panose="02010609030101010101" pitchFamily="49" charset="-122"/>
                <a:ea typeface="新宋体" panose="02010609030101010101" pitchFamily="49" charset="-122"/>
              </a:rPr>
              <a:t>个指标的问题，转变为讨论 </a:t>
            </a:r>
            <a:r>
              <a:rPr kumimoji="1" lang="en-US" altLang="zh-CN" sz="3600">
                <a:latin typeface="Times New Roman" panose="02020603050405020304" pitchFamily="18" charset="0"/>
                <a:ea typeface="新宋体" panose="02010609030101010101" pitchFamily="49" charset="-122"/>
              </a:rPr>
              <a:t>m </a:t>
            </a:r>
            <a:r>
              <a:rPr kumimoji="1" lang="zh-CN" altLang="en-US">
                <a:latin typeface="新宋体" panose="02010609030101010101" pitchFamily="49" charset="-122"/>
                <a:ea typeface="新宋体" panose="02010609030101010101" pitchFamily="49" charset="-122"/>
              </a:rPr>
              <a:t>个新的指标：</a:t>
            </a:r>
            <a:endParaRPr kumimoji="1" lang="en-US" altLang="zh-CN">
              <a:latin typeface="新宋体" panose="02010609030101010101" pitchFamily="49" charset="-122"/>
              <a:ea typeface="新宋体" panose="02010609030101010101" pitchFamily="49" charset="-122"/>
            </a:endParaRPr>
          </a:p>
          <a:p>
            <a:pPr eaLnBrk="1" hangingPunct="1">
              <a:lnSpc>
                <a:spcPct val="130000"/>
              </a:lnSpc>
              <a:spcBef>
                <a:spcPct val="0"/>
              </a:spcBef>
              <a:buFontTx/>
              <a:buNone/>
            </a:pPr>
            <a:r>
              <a:rPr kumimoji="1" lang="en-US" altLang="zh-CN" i="1">
                <a:solidFill>
                  <a:srgbClr val="FF0000"/>
                </a:solidFill>
                <a:latin typeface="Times New Roman" panose="02020603050405020304" pitchFamily="18" charset="0"/>
                <a:ea typeface="新宋体" panose="02010609030101010101" pitchFamily="49" charset="-122"/>
              </a:rPr>
              <a:t>F</a:t>
            </a:r>
            <a:r>
              <a:rPr kumimoji="1" lang="en-US" altLang="zh-CN" baseline="-30000">
                <a:solidFill>
                  <a:srgbClr val="FF0000"/>
                </a:solidFill>
                <a:latin typeface="Times New Roman" panose="02020603050405020304" pitchFamily="18" charset="0"/>
                <a:ea typeface="新宋体" panose="02010609030101010101" pitchFamily="49" charset="-122"/>
              </a:rPr>
              <a:t>1</a:t>
            </a:r>
            <a:r>
              <a:rPr kumimoji="1" lang="zh-CN" altLang="en-US">
                <a:solidFill>
                  <a:srgbClr val="FF0000"/>
                </a:solidFill>
                <a:latin typeface="Times New Roman" panose="02020603050405020304" pitchFamily="18" charset="0"/>
                <a:ea typeface="新宋体" panose="02010609030101010101" pitchFamily="49" charset="-122"/>
              </a:rPr>
              <a:t>，</a:t>
            </a:r>
            <a:r>
              <a:rPr kumimoji="1" lang="en-US" altLang="zh-CN" i="1">
                <a:solidFill>
                  <a:srgbClr val="FF0000"/>
                </a:solidFill>
                <a:latin typeface="Times New Roman" panose="02020603050405020304" pitchFamily="18" charset="0"/>
                <a:ea typeface="新宋体" panose="02010609030101010101" pitchFamily="49" charset="-122"/>
              </a:rPr>
              <a:t>F</a:t>
            </a:r>
            <a:r>
              <a:rPr kumimoji="1" lang="en-US" altLang="zh-CN" baseline="-30000">
                <a:solidFill>
                  <a:srgbClr val="FF0000"/>
                </a:solidFill>
                <a:latin typeface="Times New Roman" panose="02020603050405020304" pitchFamily="18" charset="0"/>
                <a:ea typeface="新宋体" panose="02010609030101010101" pitchFamily="49" charset="-122"/>
              </a:rPr>
              <a:t>2</a:t>
            </a:r>
            <a:r>
              <a:rPr kumimoji="1" lang="zh-CN" altLang="en-US">
                <a:solidFill>
                  <a:srgbClr val="FF0000"/>
                </a:solidFill>
                <a:latin typeface="Times New Roman" panose="02020603050405020304" pitchFamily="18" charset="0"/>
                <a:ea typeface="新宋体" panose="02010609030101010101" pitchFamily="49" charset="-122"/>
              </a:rPr>
              <a:t>，</a:t>
            </a:r>
            <a:r>
              <a:rPr kumimoji="1" lang="en-US" altLang="zh-CN">
                <a:solidFill>
                  <a:srgbClr val="FF0000"/>
                </a:solidFill>
                <a:latin typeface="Times New Roman" panose="02020603050405020304" pitchFamily="18" charset="0"/>
                <a:ea typeface="新宋体" panose="02010609030101010101" pitchFamily="49" charset="-122"/>
              </a:rPr>
              <a:t>…</a:t>
            </a:r>
            <a:r>
              <a:rPr kumimoji="1" lang="zh-CN" altLang="en-US">
                <a:solidFill>
                  <a:srgbClr val="FF0000"/>
                </a:solidFill>
                <a:latin typeface="Times New Roman" panose="02020603050405020304" pitchFamily="18" charset="0"/>
                <a:ea typeface="新宋体" panose="02010609030101010101" pitchFamily="49" charset="-122"/>
              </a:rPr>
              <a:t>，</a:t>
            </a:r>
            <a:r>
              <a:rPr kumimoji="1" lang="en-US" altLang="zh-CN" i="1">
                <a:solidFill>
                  <a:srgbClr val="FF0000"/>
                </a:solidFill>
                <a:latin typeface="Times New Roman" panose="02020603050405020304" pitchFamily="18" charset="0"/>
                <a:ea typeface="新宋体" panose="02010609030101010101" pitchFamily="49" charset="-122"/>
              </a:rPr>
              <a:t>F</a:t>
            </a:r>
            <a:r>
              <a:rPr kumimoji="1" lang="en-US" altLang="zh-CN" baseline="-25000">
                <a:solidFill>
                  <a:srgbClr val="FF0000"/>
                </a:solidFill>
                <a:latin typeface="Times New Roman" panose="02020603050405020304" pitchFamily="18" charset="0"/>
                <a:ea typeface="新宋体" panose="02010609030101010101" pitchFamily="49" charset="-122"/>
              </a:rPr>
              <a:t>m   </a:t>
            </a:r>
            <a:r>
              <a:rPr kumimoji="1" lang="en-US" altLang="zh-CN">
                <a:latin typeface="Times New Roman" panose="02020603050405020304" pitchFamily="18" charset="0"/>
                <a:ea typeface="新宋体" panose="02010609030101010101" pitchFamily="49" charset="-122"/>
              </a:rPr>
              <a:t>(m&lt;p</a:t>
            </a:r>
            <a:r>
              <a:rPr kumimoji="1" lang="zh-CN" altLang="en-US">
                <a:latin typeface="Times New Roman" panose="02020603050405020304" pitchFamily="18" charset="0"/>
                <a:ea typeface="新宋体" panose="02010609030101010101" pitchFamily="49" charset="-122"/>
              </a:rPr>
              <a:t>）</a:t>
            </a:r>
            <a:endParaRPr kumimoji="1" lang="en-US" altLang="zh-CN">
              <a:latin typeface="新宋体" panose="02010609030101010101" pitchFamily="49" charset="-122"/>
              <a:ea typeface="新宋体" panose="02010609030101010101" pitchFamily="49" charset="-122"/>
            </a:endParaRPr>
          </a:p>
          <a:p>
            <a:pPr eaLnBrk="1" hangingPunct="1">
              <a:lnSpc>
                <a:spcPct val="130000"/>
              </a:lnSpc>
              <a:spcBef>
                <a:spcPct val="0"/>
              </a:spcBef>
              <a:buFontTx/>
              <a:buNone/>
            </a:pPr>
            <a:r>
              <a:rPr kumimoji="1" lang="zh-CN" altLang="en-US">
                <a:latin typeface="新宋体" panose="02010609030101010101" pitchFamily="49" charset="-122"/>
                <a:ea typeface="新宋体" panose="02010609030101010101" pitchFamily="49" charset="-122"/>
              </a:rPr>
              <a:t>按照保留主要信息量的原则，充分反映原指标的信息，并且相互独立。</a:t>
            </a:r>
            <a:endParaRPr kumimoji="1" lang="zh-CN" altLang="en-US">
              <a:latin typeface="Times New Roman" panose="02020603050405020304" pitchFamily="18" charset="0"/>
            </a:endParaRPr>
          </a:p>
        </p:txBody>
      </p:sp>
    </p:spTree>
  </p:cSld>
  <p:clrMapOvr>
    <a:masterClrMapping/>
  </p:clrMapOvr>
  <p:transition spd="med">
    <p:strips dir="l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8" name="Object 4">
            <a:extLst>
              <a:ext uri="{FF2B5EF4-FFF2-40B4-BE49-F238E27FC236}">
                <a16:creationId xmlns:a16="http://schemas.microsoft.com/office/drawing/2014/main" id="{E840FD40-5378-4464-AF08-9DF281CDC78B}"/>
              </a:ext>
            </a:extLst>
          </p:cNvPr>
          <p:cNvGraphicFramePr>
            <a:graphicFrameLocks noChangeAspect="1"/>
          </p:cNvGraphicFramePr>
          <p:nvPr/>
        </p:nvGraphicFramePr>
        <p:xfrm>
          <a:off x="1357313" y="4071938"/>
          <a:ext cx="5661025" cy="631825"/>
        </p:xfrm>
        <a:graphic>
          <a:graphicData uri="http://schemas.openxmlformats.org/presentationml/2006/ole">
            <mc:AlternateContent xmlns:mc="http://schemas.openxmlformats.org/markup-compatibility/2006">
              <mc:Choice xmlns:v="urn:schemas-microsoft-com:vml" Requires="v">
                <p:oleObj spid="_x0000_s57394" name="公式" r:id="rId3" imgW="2240487" imgH="106557" progId="Equation.3">
                  <p:embed/>
                </p:oleObj>
              </mc:Choice>
              <mc:Fallback>
                <p:oleObj name="公式" r:id="rId3" imgW="2240487" imgH="10655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13" y="4071938"/>
                        <a:ext cx="56610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51" name="Rectangle 6">
            <a:extLst>
              <a:ext uri="{FF2B5EF4-FFF2-40B4-BE49-F238E27FC236}">
                <a16:creationId xmlns:a16="http://schemas.microsoft.com/office/drawing/2014/main" id="{F2109E02-AEEF-4C12-AF02-5AAF50C22E13}"/>
              </a:ext>
            </a:extLst>
          </p:cNvPr>
          <p:cNvSpPr>
            <a:spLocks noChangeArrowheads="1"/>
          </p:cNvSpPr>
          <p:nvPr/>
        </p:nvSpPr>
        <p:spPr bwMode="auto">
          <a:xfrm>
            <a:off x="357188" y="571500"/>
            <a:ext cx="8497887"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sz="2800">
                <a:latin typeface="Arial" panose="020B0604020202020204" pitchFamily="34" charset="0"/>
              </a:rPr>
              <a:t>有许多实际问题，其观测数据阵并非线性结构，而呈现非线性结构。对于非线性结构的观测阵，应根据指标变量的具体的非线性结构，选用适当的曲面作坐标平面。采用原指标的非线性函数构造综合指标。</a:t>
            </a:r>
          </a:p>
        </p:txBody>
      </p:sp>
      <p:sp>
        <p:nvSpPr>
          <p:cNvPr id="4" name="Rectangle 6">
            <a:extLst>
              <a:ext uri="{FF2B5EF4-FFF2-40B4-BE49-F238E27FC236}">
                <a16:creationId xmlns:a16="http://schemas.microsoft.com/office/drawing/2014/main" id="{564CC199-0D5D-4EBD-B9CE-653FEF6FD88D}"/>
              </a:ext>
            </a:extLst>
          </p:cNvPr>
          <p:cNvSpPr>
            <a:spLocks noChangeArrowheads="1"/>
          </p:cNvSpPr>
          <p:nvPr/>
        </p:nvSpPr>
        <p:spPr bwMode="auto">
          <a:xfrm>
            <a:off x="357188" y="2714625"/>
            <a:ext cx="849788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sz="2800">
                <a:latin typeface="Arial" panose="020B0604020202020204" pitchFamily="34" charset="0"/>
              </a:rPr>
              <a:t>由</a:t>
            </a:r>
            <a:r>
              <a:rPr kumimoji="1" lang="en-US" altLang="zh-CN" sz="2800">
                <a:latin typeface="Times New Roman" panose="02020603050405020304" pitchFamily="18" charset="0"/>
                <a:cs typeface="Times New Roman" panose="02020603050405020304" pitchFamily="18" charset="0"/>
              </a:rPr>
              <a:t>Grandesikan</a:t>
            </a:r>
            <a:r>
              <a:rPr kumimoji="1" lang="zh-CN" altLang="en-US" sz="2800">
                <a:latin typeface="Times New Roman" panose="02020603050405020304" pitchFamily="18" charset="0"/>
                <a:cs typeface="Times New Roman" panose="02020603050405020304" pitchFamily="18" charset="0"/>
              </a:rPr>
              <a:t>（</a:t>
            </a:r>
            <a:r>
              <a:rPr kumimoji="1" lang="en-US" altLang="zh-CN" sz="2800">
                <a:latin typeface="Times New Roman" panose="02020603050405020304" pitchFamily="18" charset="0"/>
                <a:cs typeface="Times New Roman" panose="02020603050405020304" pitchFamily="18" charset="0"/>
              </a:rPr>
              <a:t>1966</a:t>
            </a:r>
            <a:r>
              <a:rPr kumimoji="1" lang="zh-CN" altLang="en-US" sz="2800">
                <a:latin typeface="Times New Roman" panose="02020603050405020304" pitchFamily="18" charset="0"/>
                <a:cs typeface="Times New Roman" panose="02020603050405020304" pitchFamily="18" charset="0"/>
              </a:rPr>
              <a:t>）</a:t>
            </a:r>
            <a:r>
              <a:rPr kumimoji="1" lang="zh-CN" altLang="en-US" sz="2800">
                <a:latin typeface="Arial" panose="020B0604020202020204" pitchFamily="34" charset="0"/>
              </a:rPr>
              <a:t>和</a:t>
            </a:r>
            <a:r>
              <a:rPr kumimoji="1" lang="en-US" altLang="zh-CN" sz="2800">
                <a:latin typeface="Times New Roman" panose="02020603050405020304" pitchFamily="18" charset="0"/>
                <a:cs typeface="Times New Roman" panose="02020603050405020304" pitchFamily="18" charset="0"/>
              </a:rPr>
              <a:t>Wilkinson</a:t>
            </a:r>
            <a:r>
              <a:rPr kumimoji="1" lang="zh-CN" altLang="en-US" sz="2800">
                <a:latin typeface="Times New Roman" panose="02020603050405020304" pitchFamily="18" charset="0"/>
                <a:cs typeface="Times New Roman" panose="02020603050405020304" pitchFamily="18" charset="0"/>
              </a:rPr>
              <a:t>（</a:t>
            </a:r>
            <a:r>
              <a:rPr kumimoji="1" lang="en-US" altLang="zh-CN" sz="2800">
                <a:latin typeface="Times New Roman" panose="02020603050405020304" pitchFamily="18" charset="0"/>
                <a:cs typeface="Times New Roman" panose="02020603050405020304" pitchFamily="18" charset="0"/>
              </a:rPr>
              <a:t>1968</a:t>
            </a:r>
            <a:r>
              <a:rPr kumimoji="1" lang="zh-CN" altLang="en-US" sz="2800">
                <a:latin typeface="Times New Roman" panose="02020603050405020304" pitchFamily="18" charset="0"/>
                <a:cs typeface="Times New Roman" panose="02020603050405020304" pitchFamily="18" charset="0"/>
              </a:rPr>
              <a:t>）</a:t>
            </a:r>
            <a:r>
              <a:rPr kumimoji="1" lang="zh-CN" altLang="en-US" sz="2800">
                <a:latin typeface="Arial" panose="020B0604020202020204" pitchFamily="34" charset="0"/>
              </a:rPr>
              <a:t>提出。</a:t>
            </a:r>
          </a:p>
        </p:txBody>
      </p:sp>
      <p:grpSp>
        <p:nvGrpSpPr>
          <p:cNvPr id="130053" name="组合 7">
            <a:extLst>
              <a:ext uri="{FF2B5EF4-FFF2-40B4-BE49-F238E27FC236}">
                <a16:creationId xmlns:a16="http://schemas.microsoft.com/office/drawing/2014/main" id="{C4239E90-3742-4D1C-B0D8-7FD25964DD9A}"/>
              </a:ext>
            </a:extLst>
          </p:cNvPr>
          <p:cNvGrpSpPr>
            <a:grpSpLocks/>
          </p:cNvGrpSpPr>
          <p:nvPr/>
        </p:nvGrpSpPr>
        <p:grpSpPr bwMode="auto">
          <a:xfrm>
            <a:off x="357188" y="3429000"/>
            <a:ext cx="8497887" cy="587375"/>
            <a:chOff x="357158" y="3429000"/>
            <a:chExt cx="8497888" cy="587853"/>
          </a:xfrm>
        </p:grpSpPr>
        <p:sp>
          <p:nvSpPr>
            <p:cNvPr id="130060" name="Rectangle 6">
              <a:extLst>
                <a:ext uri="{FF2B5EF4-FFF2-40B4-BE49-F238E27FC236}">
                  <a16:creationId xmlns:a16="http://schemas.microsoft.com/office/drawing/2014/main" id="{53C84B97-BA04-4F14-87DA-7971D5BF222F}"/>
                </a:ext>
              </a:extLst>
            </p:cNvPr>
            <p:cNvSpPr>
              <a:spLocks noChangeArrowheads="1"/>
            </p:cNvSpPr>
            <p:nvPr/>
          </p:nvSpPr>
          <p:spPr bwMode="auto">
            <a:xfrm>
              <a:off x="357158" y="3429000"/>
              <a:ext cx="8497888"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sz="2800">
                  <a:latin typeface="Arial" panose="020B0604020202020204" pitchFamily="34" charset="0"/>
                </a:rPr>
                <a:t>他们提议用原变量                    的广义线性式</a:t>
              </a:r>
            </a:p>
          </p:txBody>
        </p:sp>
        <p:graphicFrame>
          <p:nvGraphicFramePr>
            <p:cNvPr id="130061" name="Object 5">
              <a:extLst>
                <a:ext uri="{FF2B5EF4-FFF2-40B4-BE49-F238E27FC236}">
                  <a16:creationId xmlns:a16="http://schemas.microsoft.com/office/drawing/2014/main" id="{400E47B2-E422-4D50-A99C-6E20070574F1}"/>
                </a:ext>
              </a:extLst>
            </p:cNvPr>
            <p:cNvGraphicFramePr>
              <a:graphicFrameLocks noChangeAspect="1"/>
            </p:cNvGraphicFramePr>
            <p:nvPr/>
          </p:nvGraphicFramePr>
          <p:xfrm>
            <a:off x="3350865" y="3492446"/>
            <a:ext cx="1857388" cy="497515"/>
          </p:xfrm>
          <a:graphic>
            <a:graphicData uri="http://schemas.openxmlformats.org/presentationml/2006/ole">
              <mc:AlternateContent xmlns:mc="http://schemas.openxmlformats.org/markup-compatibility/2006">
                <mc:Choice xmlns:v="urn:schemas-microsoft-com:vml" Requires="v">
                  <p:oleObj spid="_x0000_s57395" name="公式" r:id="rId5" imgW="901309" imgH="241195" progId="Equation.3">
                    <p:embed/>
                  </p:oleObj>
                </mc:Choice>
                <mc:Fallback>
                  <p:oleObj name="公式" r:id="rId5" imgW="901309" imgH="24119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0865" y="3492446"/>
                          <a:ext cx="1857388" cy="49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组合 9">
            <a:extLst>
              <a:ext uri="{FF2B5EF4-FFF2-40B4-BE49-F238E27FC236}">
                <a16:creationId xmlns:a16="http://schemas.microsoft.com/office/drawing/2014/main" id="{2F8198D3-E18E-462F-9259-D8DD857E6D22}"/>
              </a:ext>
            </a:extLst>
          </p:cNvPr>
          <p:cNvGrpSpPr>
            <a:grpSpLocks/>
          </p:cNvGrpSpPr>
          <p:nvPr/>
        </p:nvGrpSpPr>
        <p:grpSpPr bwMode="auto">
          <a:xfrm>
            <a:off x="500063" y="4714875"/>
            <a:ext cx="4854575" cy="661988"/>
            <a:chOff x="646112" y="5214950"/>
            <a:chExt cx="4854582" cy="661777"/>
          </a:xfrm>
        </p:grpSpPr>
        <p:graphicFrame>
          <p:nvGraphicFramePr>
            <p:cNvPr id="130058" name="Object 0">
              <a:extLst>
                <a:ext uri="{FF2B5EF4-FFF2-40B4-BE49-F238E27FC236}">
                  <a16:creationId xmlns:a16="http://schemas.microsoft.com/office/drawing/2014/main" id="{DC7F1C51-3AF6-4A78-B270-CE4498CF86C7}"/>
                </a:ext>
              </a:extLst>
            </p:cNvPr>
            <p:cNvGraphicFramePr>
              <a:graphicFrameLocks noChangeAspect="1"/>
            </p:cNvGraphicFramePr>
            <p:nvPr/>
          </p:nvGraphicFramePr>
          <p:xfrm>
            <a:off x="1500166" y="5214950"/>
            <a:ext cx="2838450" cy="661777"/>
          </p:xfrm>
          <a:graphic>
            <a:graphicData uri="http://schemas.openxmlformats.org/presentationml/2006/ole">
              <mc:AlternateContent xmlns:mc="http://schemas.openxmlformats.org/markup-compatibility/2006">
                <mc:Choice xmlns:v="urn:schemas-microsoft-com:vml" Requires="v">
                  <p:oleObj spid="_x0000_s57396" name="公式" r:id="rId7" imgW="1307532" imgH="304668" progId="Equation.3">
                    <p:embed/>
                  </p:oleObj>
                </mc:Choice>
                <mc:Fallback>
                  <p:oleObj name="公式" r:id="rId7" imgW="1307532" imgH="304668" progId="Equation.3">
                    <p:embed/>
                    <p:pic>
                      <p:nvPicPr>
                        <p:cNvPr id="0" name="Object 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0166" y="5214950"/>
                          <a:ext cx="2838450" cy="66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59" name="Rectangle 6">
              <a:extLst>
                <a:ext uri="{FF2B5EF4-FFF2-40B4-BE49-F238E27FC236}">
                  <a16:creationId xmlns:a16="http://schemas.microsoft.com/office/drawing/2014/main" id="{B9C01F86-DC3E-4984-8E11-2D9A913CD96D}"/>
                </a:ext>
              </a:extLst>
            </p:cNvPr>
            <p:cNvSpPr>
              <a:spLocks noChangeArrowheads="1"/>
            </p:cNvSpPr>
            <p:nvPr/>
          </p:nvSpPr>
          <p:spPr bwMode="auto">
            <a:xfrm>
              <a:off x="646112" y="5286388"/>
              <a:ext cx="4854582"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sz="2800">
                  <a:latin typeface="Arial" panose="020B0604020202020204" pitchFamily="34" charset="0"/>
                </a:rPr>
                <a:t>其中</a:t>
              </a:r>
            </a:p>
          </p:txBody>
        </p:sp>
      </p:grpSp>
      <p:grpSp>
        <p:nvGrpSpPr>
          <p:cNvPr id="5" name="组合 12">
            <a:extLst>
              <a:ext uri="{FF2B5EF4-FFF2-40B4-BE49-F238E27FC236}">
                <a16:creationId xmlns:a16="http://schemas.microsoft.com/office/drawing/2014/main" id="{0E8DA2E1-D191-4787-BB78-B3EEB6A82105}"/>
              </a:ext>
            </a:extLst>
          </p:cNvPr>
          <p:cNvGrpSpPr>
            <a:grpSpLocks/>
          </p:cNvGrpSpPr>
          <p:nvPr/>
        </p:nvGrpSpPr>
        <p:grpSpPr bwMode="auto">
          <a:xfrm>
            <a:off x="1243013" y="5500688"/>
            <a:ext cx="5462587" cy="587375"/>
            <a:chOff x="1243002" y="5500702"/>
            <a:chExt cx="5462849" cy="587853"/>
          </a:xfrm>
        </p:grpSpPr>
        <p:graphicFrame>
          <p:nvGraphicFramePr>
            <p:cNvPr id="130056" name="Object 5">
              <a:extLst>
                <a:ext uri="{FF2B5EF4-FFF2-40B4-BE49-F238E27FC236}">
                  <a16:creationId xmlns:a16="http://schemas.microsoft.com/office/drawing/2014/main" id="{697D33A6-6B87-4FAD-B8AA-3B0C342FDA8A}"/>
                </a:ext>
              </a:extLst>
            </p:cNvPr>
            <p:cNvGraphicFramePr>
              <a:graphicFrameLocks noChangeAspect="1"/>
            </p:cNvGraphicFramePr>
            <p:nvPr/>
          </p:nvGraphicFramePr>
          <p:xfrm>
            <a:off x="1243002" y="5539715"/>
            <a:ext cx="2287588" cy="523875"/>
          </p:xfrm>
          <a:graphic>
            <a:graphicData uri="http://schemas.openxmlformats.org/presentationml/2006/ole">
              <mc:AlternateContent xmlns:mc="http://schemas.openxmlformats.org/markup-compatibility/2006">
                <mc:Choice xmlns:v="urn:schemas-microsoft-com:vml" Requires="v">
                  <p:oleObj spid="_x0000_s57397" name="公式" r:id="rId9" imgW="1054100" imgH="241300" progId="Equation.3">
                    <p:embed/>
                  </p:oleObj>
                </mc:Choice>
                <mc:Fallback>
                  <p:oleObj name="公式" r:id="rId9" imgW="1054100" imgH="2413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3002" y="5539715"/>
                          <a:ext cx="2287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57" name="矩形 11">
              <a:extLst>
                <a:ext uri="{FF2B5EF4-FFF2-40B4-BE49-F238E27FC236}">
                  <a16:creationId xmlns:a16="http://schemas.microsoft.com/office/drawing/2014/main" id="{2BDB30CB-2DB6-4287-9B79-B9DAFECD4E8D}"/>
                </a:ext>
              </a:extLst>
            </p:cNvPr>
            <p:cNvSpPr>
              <a:spLocks noChangeArrowheads="1"/>
            </p:cNvSpPr>
            <p:nvPr/>
          </p:nvSpPr>
          <p:spPr bwMode="auto">
            <a:xfrm>
              <a:off x="3428992" y="5500702"/>
              <a:ext cx="3276859"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sz="2800">
                  <a:solidFill>
                    <a:srgbClr val="006699"/>
                  </a:solidFill>
                  <a:latin typeface="Arial" panose="020B0604020202020204" pitchFamily="34" charset="0"/>
                </a:rPr>
                <a:t>为</a:t>
              </a:r>
              <a:r>
                <a:rPr kumimoji="1" lang="en-US" altLang="zh-CN" sz="2800" i="1">
                  <a:solidFill>
                    <a:srgbClr val="006699"/>
                  </a:solidFill>
                  <a:latin typeface="Times New Roman" panose="02020603050405020304" pitchFamily="18" charset="0"/>
                  <a:cs typeface="Times New Roman" panose="02020603050405020304" pitchFamily="18" charset="0"/>
                </a:rPr>
                <a:t>X</a:t>
              </a:r>
              <a:r>
                <a:rPr kumimoji="1" lang="zh-CN" altLang="en-US" sz="2800">
                  <a:solidFill>
                    <a:srgbClr val="006699"/>
                  </a:solidFill>
                  <a:latin typeface="Arial" panose="020B0604020202020204" pitchFamily="34" charset="0"/>
                </a:rPr>
                <a:t>的已知函数形式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blinds(horizontal)">
                                      <p:cBhvr>
                                        <p:cTn id="12" dur="500"/>
                                        <p:tgtEl>
                                          <p:spTgt spid="317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8" name="Object 4">
            <a:extLst>
              <a:ext uri="{FF2B5EF4-FFF2-40B4-BE49-F238E27FC236}">
                <a16:creationId xmlns:a16="http://schemas.microsoft.com/office/drawing/2014/main" id="{E91C25FF-78A3-4E18-9BD3-A49E845C6F6D}"/>
              </a:ext>
            </a:extLst>
          </p:cNvPr>
          <p:cNvGraphicFramePr>
            <a:graphicFrameLocks noChangeAspect="1"/>
          </p:cNvGraphicFramePr>
          <p:nvPr/>
        </p:nvGraphicFramePr>
        <p:xfrm>
          <a:off x="714375" y="4929188"/>
          <a:ext cx="7931150" cy="631825"/>
        </p:xfrm>
        <a:graphic>
          <a:graphicData uri="http://schemas.openxmlformats.org/presentationml/2006/ole">
            <mc:AlternateContent xmlns:mc="http://schemas.openxmlformats.org/markup-compatibility/2006">
              <mc:Choice xmlns:v="urn:schemas-microsoft-com:vml" Requires="v">
                <p:oleObj spid="_x0000_s58418" name="公式" r:id="rId3" imgW="3192647" imgH="106557" progId="Equation.3">
                  <p:embed/>
                </p:oleObj>
              </mc:Choice>
              <mc:Fallback>
                <p:oleObj name="公式" r:id="rId3" imgW="3192647" imgH="10655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4929188"/>
                        <a:ext cx="79311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75" name="Rectangle 6">
            <a:extLst>
              <a:ext uri="{FF2B5EF4-FFF2-40B4-BE49-F238E27FC236}">
                <a16:creationId xmlns:a16="http://schemas.microsoft.com/office/drawing/2014/main" id="{4D6DC3AF-FD06-4337-AB3C-080F834CF69A}"/>
              </a:ext>
            </a:extLst>
          </p:cNvPr>
          <p:cNvSpPr>
            <a:spLocks noChangeArrowheads="1"/>
          </p:cNvSpPr>
          <p:nvPr/>
        </p:nvSpPr>
        <p:spPr bwMode="auto">
          <a:xfrm>
            <a:off x="357188" y="571500"/>
            <a:ext cx="8497887"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sz="2800">
                <a:latin typeface="Arial" panose="020B0604020202020204" pitchFamily="34" charset="0"/>
              </a:rPr>
              <a:t>对于给定的观测数据阵，若采用线性主成分分析效果很差（</a:t>
            </a:r>
            <a:r>
              <a:rPr kumimoji="1" lang="en-US" altLang="zh-CN" sz="2800">
                <a:latin typeface="Arial" panose="020B0604020202020204" pitchFamily="34" charset="0"/>
              </a:rPr>
              <a:t>S</a:t>
            </a:r>
            <a:r>
              <a:rPr kumimoji="1" lang="zh-CN" altLang="en-US" sz="2800">
                <a:latin typeface="Arial" panose="020B0604020202020204" pitchFamily="34" charset="0"/>
              </a:rPr>
              <a:t>或</a:t>
            </a:r>
            <a:r>
              <a:rPr kumimoji="1" lang="en-US" altLang="zh-CN" sz="2800">
                <a:latin typeface="Arial" panose="020B0604020202020204" pitchFamily="34" charset="0"/>
              </a:rPr>
              <a:t>R</a:t>
            </a:r>
            <a:r>
              <a:rPr kumimoji="1" lang="zh-CN" altLang="en-US" sz="2800">
                <a:latin typeface="Arial" panose="020B0604020202020204" pitchFamily="34" charset="0"/>
              </a:rPr>
              <a:t>的特征值取值分散，指标压缩很少或分析结果严重违反客观实际），可采用非线性主成分分析。</a:t>
            </a:r>
          </a:p>
        </p:txBody>
      </p:sp>
      <p:grpSp>
        <p:nvGrpSpPr>
          <p:cNvPr id="2" name="组合 7">
            <a:extLst>
              <a:ext uri="{FF2B5EF4-FFF2-40B4-BE49-F238E27FC236}">
                <a16:creationId xmlns:a16="http://schemas.microsoft.com/office/drawing/2014/main" id="{8DC51981-43F3-4719-9FE1-FBA02D06977C}"/>
              </a:ext>
            </a:extLst>
          </p:cNvPr>
          <p:cNvGrpSpPr>
            <a:grpSpLocks/>
          </p:cNvGrpSpPr>
          <p:nvPr/>
        </p:nvGrpSpPr>
        <p:grpSpPr bwMode="auto">
          <a:xfrm>
            <a:off x="357188" y="3429000"/>
            <a:ext cx="6072187" cy="620713"/>
            <a:chOff x="357158" y="3429000"/>
            <a:chExt cx="6072230" cy="620713"/>
          </a:xfrm>
        </p:grpSpPr>
        <p:sp>
          <p:nvSpPr>
            <p:cNvPr id="131082" name="Rectangle 6">
              <a:extLst>
                <a:ext uri="{FF2B5EF4-FFF2-40B4-BE49-F238E27FC236}">
                  <a16:creationId xmlns:a16="http://schemas.microsoft.com/office/drawing/2014/main" id="{A167EB30-506C-4DBC-9B96-3B4DD45145CF}"/>
                </a:ext>
              </a:extLst>
            </p:cNvPr>
            <p:cNvSpPr>
              <a:spLocks noChangeArrowheads="1"/>
            </p:cNvSpPr>
            <p:nvPr/>
          </p:nvSpPr>
          <p:spPr bwMode="auto">
            <a:xfrm>
              <a:off x="357158" y="3429000"/>
              <a:ext cx="6072230"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sz="2800">
                  <a:latin typeface="Arial" panose="020B0604020202020204" pitchFamily="34" charset="0"/>
                </a:rPr>
                <a:t>计算</a:t>
              </a:r>
              <a:r>
                <a:rPr kumimoji="1" lang="en-US" altLang="zh-CN" sz="2800" i="1">
                  <a:latin typeface="Times New Roman" panose="02020603050405020304" pitchFamily="18" charset="0"/>
                  <a:cs typeface="Times New Roman" panose="02020603050405020304" pitchFamily="18" charset="0"/>
                </a:rPr>
                <a:t>Y</a:t>
              </a:r>
              <a:r>
                <a:rPr kumimoji="1" lang="zh-CN" altLang="en-US" sz="2800">
                  <a:latin typeface="Arial" panose="020B0604020202020204" pitchFamily="34" charset="0"/>
                </a:rPr>
                <a:t>的观测数据阵                  </a:t>
              </a:r>
              <a:r>
                <a:rPr kumimoji="1" lang="en-US" altLang="zh-CN" sz="2800">
                  <a:latin typeface="Arial" panose="020B0604020202020204" pitchFamily="34" charset="0"/>
                </a:rPr>
                <a:t>.</a:t>
              </a:r>
              <a:endParaRPr kumimoji="1" lang="zh-CN" altLang="en-US" sz="2800">
                <a:latin typeface="Arial" panose="020B0604020202020204" pitchFamily="34" charset="0"/>
              </a:endParaRPr>
            </a:p>
          </p:txBody>
        </p:sp>
        <p:graphicFrame>
          <p:nvGraphicFramePr>
            <p:cNvPr id="131083" name="Object 5">
              <a:extLst>
                <a:ext uri="{FF2B5EF4-FFF2-40B4-BE49-F238E27FC236}">
                  <a16:creationId xmlns:a16="http://schemas.microsoft.com/office/drawing/2014/main" id="{281D204E-CFB7-4C27-8915-A8DF84FC054A}"/>
                </a:ext>
              </a:extLst>
            </p:cNvPr>
            <p:cNvGraphicFramePr>
              <a:graphicFrameLocks noChangeAspect="1"/>
            </p:cNvGraphicFramePr>
            <p:nvPr/>
          </p:nvGraphicFramePr>
          <p:xfrm>
            <a:off x="3571868" y="3500438"/>
            <a:ext cx="1385887" cy="549275"/>
          </p:xfrm>
          <a:graphic>
            <a:graphicData uri="http://schemas.openxmlformats.org/presentationml/2006/ole">
              <mc:AlternateContent xmlns:mc="http://schemas.openxmlformats.org/markup-compatibility/2006">
                <mc:Choice xmlns:v="urn:schemas-microsoft-com:vml" Requires="v">
                  <p:oleObj spid="_x0000_s58419" name="公式" r:id="rId5" imgW="672808" imgH="266584" progId="Equation.3">
                    <p:embed/>
                  </p:oleObj>
                </mc:Choice>
                <mc:Fallback>
                  <p:oleObj name="公式" r:id="rId5" imgW="672808" imgH="266584"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68" y="3500438"/>
                          <a:ext cx="13858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组合 11">
            <a:extLst>
              <a:ext uri="{FF2B5EF4-FFF2-40B4-BE49-F238E27FC236}">
                <a16:creationId xmlns:a16="http://schemas.microsoft.com/office/drawing/2014/main" id="{7B7023D5-A985-4E63-995E-64AD1934899A}"/>
              </a:ext>
            </a:extLst>
          </p:cNvPr>
          <p:cNvGrpSpPr>
            <a:grpSpLocks/>
          </p:cNvGrpSpPr>
          <p:nvPr/>
        </p:nvGrpSpPr>
        <p:grpSpPr bwMode="auto">
          <a:xfrm>
            <a:off x="357188" y="2714625"/>
            <a:ext cx="8497887" cy="587375"/>
            <a:chOff x="357158" y="2714620"/>
            <a:chExt cx="8497888" cy="587853"/>
          </a:xfrm>
        </p:grpSpPr>
        <p:sp>
          <p:nvSpPr>
            <p:cNvPr id="131080" name="Rectangle 6">
              <a:extLst>
                <a:ext uri="{FF2B5EF4-FFF2-40B4-BE49-F238E27FC236}">
                  <a16:creationId xmlns:a16="http://schemas.microsoft.com/office/drawing/2014/main" id="{3A627886-6227-4119-97C0-3B56C8C48C53}"/>
                </a:ext>
              </a:extLst>
            </p:cNvPr>
            <p:cNvSpPr>
              <a:spLocks noChangeArrowheads="1"/>
            </p:cNvSpPr>
            <p:nvPr/>
          </p:nvSpPr>
          <p:spPr bwMode="auto">
            <a:xfrm>
              <a:off x="357158" y="2714620"/>
              <a:ext cx="8497888"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sz="2800">
                  <a:latin typeface="Arial" panose="020B0604020202020204" pitchFamily="34" charset="0"/>
                </a:rPr>
                <a:t>根据已给定的函数关系式</a:t>
              </a:r>
            </a:p>
          </p:txBody>
        </p:sp>
        <p:graphicFrame>
          <p:nvGraphicFramePr>
            <p:cNvPr id="131081" name="Object 5">
              <a:extLst>
                <a:ext uri="{FF2B5EF4-FFF2-40B4-BE49-F238E27FC236}">
                  <a16:creationId xmlns:a16="http://schemas.microsoft.com/office/drawing/2014/main" id="{A893A6E0-CEDF-44A5-A194-4077073656C2}"/>
                </a:ext>
              </a:extLst>
            </p:cNvPr>
            <p:cNvGraphicFramePr>
              <a:graphicFrameLocks noChangeAspect="1"/>
            </p:cNvGraphicFramePr>
            <p:nvPr/>
          </p:nvGraphicFramePr>
          <p:xfrm>
            <a:off x="4429124" y="2714620"/>
            <a:ext cx="1500198" cy="559975"/>
          </p:xfrm>
          <a:graphic>
            <a:graphicData uri="http://schemas.openxmlformats.org/presentationml/2006/ole">
              <mc:AlternateContent xmlns:mc="http://schemas.openxmlformats.org/markup-compatibility/2006">
                <mc:Choice xmlns:v="urn:schemas-microsoft-com:vml" Requires="v">
                  <p:oleObj spid="_x0000_s58420" name="公式" r:id="rId7" imgW="548758" imgH="98945" progId="Equation.3">
                    <p:embed/>
                  </p:oleObj>
                </mc:Choice>
                <mc:Fallback>
                  <p:oleObj name="公式" r:id="rId7" imgW="548758" imgH="98945"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9124" y="2714620"/>
                          <a:ext cx="1500198" cy="55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3" name="Object 6">
            <a:extLst>
              <a:ext uri="{FF2B5EF4-FFF2-40B4-BE49-F238E27FC236}">
                <a16:creationId xmlns:a16="http://schemas.microsoft.com/office/drawing/2014/main" id="{C8D4C9BD-71C0-4F79-B406-438D649BFEE9}"/>
              </a:ext>
            </a:extLst>
          </p:cNvPr>
          <p:cNvGraphicFramePr>
            <a:graphicFrameLocks noChangeAspect="1"/>
          </p:cNvGraphicFramePr>
          <p:nvPr/>
        </p:nvGraphicFramePr>
        <p:xfrm>
          <a:off x="6215063" y="2786063"/>
          <a:ext cx="1725612" cy="498475"/>
        </p:xfrm>
        <a:graphic>
          <a:graphicData uri="http://schemas.openxmlformats.org/presentationml/2006/ole">
            <mc:AlternateContent xmlns:mc="http://schemas.openxmlformats.org/markup-compatibility/2006">
              <mc:Choice xmlns:v="urn:schemas-microsoft-com:vml" Requires="v">
                <p:oleObj spid="_x0000_s58421" name="公式" r:id="rId9" imgW="640139" imgH="68501" progId="Equation.3">
                  <p:embed/>
                </p:oleObj>
              </mc:Choice>
              <mc:Fallback>
                <p:oleObj name="公式" r:id="rId9" imgW="640139" imgH="68501"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5063" y="2786063"/>
                        <a:ext cx="17256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a:extLst>
              <a:ext uri="{FF2B5EF4-FFF2-40B4-BE49-F238E27FC236}">
                <a16:creationId xmlns:a16="http://schemas.microsoft.com/office/drawing/2014/main" id="{6FCC27C0-3739-44B9-810F-2D04962D39F1}"/>
              </a:ext>
            </a:extLst>
          </p:cNvPr>
          <p:cNvSpPr>
            <a:spLocks noChangeArrowheads="1"/>
          </p:cNvSpPr>
          <p:nvPr/>
        </p:nvSpPr>
        <p:spPr bwMode="auto">
          <a:xfrm>
            <a:off x="428625" y="4143375"/>
            <a:ext cx="7358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6699"/>
                </a:solidFill>
                <a:latin typeface="Arial" panose="020B0604020202020204" pitchFamily="34" charset="0"/>
              </a:rPr>
              <a:t>对</a:t>
            </a:r>
            <a:r>
              <a:rPr kumimoji="1" lang="en-US" altLang="zh-CN" sz="2800" i="1">
                <a:solidFill>
                  <a:srgbClr val="006699"/>
                </a:solidFill>
                <a:latin typeface="Times New Roman" panose="02020603050405020304" pitchFamily="18" charset="0"/>
                <a:cs typeface="Times New Roman" panose="02020603050405020304" pitchFamily="18" charset="0"/>
              </a:rPr>
              <a:t>Y</a:t>
            </a:r>
            <a:r>
              <a:rPr kumimoji="1" lang="zh-CN" altLang="en-US" sz="2800">
                <a:solidFill>
                  <a:srgbClr val="006699"/>
                </a:solidFill>
                <a:latin typeface="Arial" panose="020B0604020202020204" pitchFamily="34" charset="0"/>
              </a:rPr>
              <a:t>求线性主成分，求得 </a:t>
            </a:r>
            <a:r>
              <a:rPr kumimoji="1" lang="en-US" altLang="zh-CN" sz="2800" i="1">
                <a:solidFill>
                  <a:srgbClr val="006699"/>
                </a:solidFill>
                <a:latin typeface="Times New Roman" panose="02020603050405020304" pitchFamily="18" charset="0"/>
                <a:cs typeface="Times New Roman" panose="02020603050405020304" pitchFamily="18" charset="0"/>
              </a:rPr>
              <a:t>k </a:t>
            </a:r>
            <a:r>
              <a:rPr kumimoji="1" lang="zh-CN" altLang="en-US" sz="2800">
                <a:solidFill>
                  <a:srgbClr val="006699"/>
                </a:solidFill>
                <a:latin typeface="Arial" panose="020B0604020202020204" pitchFamily="34" charset="0"/>
              </a:rPr>
              <a:t>个线性主成分</a:t>
            </a: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1748"/>
                                        </p:tgtEl>
                                        <p:attrNameLst>
                                          <p:attrName>style.visibility</p:attrName>
                                        </p:attrNameLst>
                                      </p:cBhvr>
                                      <p:to>
                                        <p:strVal val="visible"/>
                                      </p:to>
                                    </p:set>
                                    <p:animEffect transition="in" filter="blinds(horizontal)">
                                      <p:cBhvr>
                                        <p:cTn id="23"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组合 14">
            <a:extLst>
              <a:ext uri="{FF2B5EF4-FFF2-40B4-BE49-F238E27FC236}">
                <a16:creationId xmlns:a16="http://schemas.microsoft.com/office/drawing/2014/main" id="{A921D981-046C-496F-A8F2-9CB26981FF56}"/>
              </a:ext>
            </a:extLst>
          </p:cNvPr>
          <p:cNvGrpSpPr>
            <a:grpSpLocks/>
          </p:cNvGrpSpPr>
          <p:nvPr/>
        </p:nvGrpSpPr>
        <p:grpSpPr bwMode="auto">
          <a:xfrm>
            <a:off x="285750" y="928688"/>
            <a:ext cx="8497888" cy="587375"/>
            <a:chOff x="285720" y="928670"/>
            <a:chExt cx="8497888" cy="587853"/>
          </a:xfrm>
        </p:grpSpPr>
        <p:sp>
          <p:nvSpPr>
            <p:cNvPr id="132103" name="Rectangle 6">
              <a:extLst>
                <a:ext uri="{FF2B5EF4-FFF2-40B4-BE49-F238E27FC236}">
                  <a16:creationId xmlns:a16="http://schemas.microsoft.com/office/drawing/2014/main" id="{81222D47-7D93-4AAA-B2BD-FFA962FEE543}"/>
                </a:ext>
              </a:extLst>
            </p:cNvPr>
            <p:cNvSpPr>
              <a:spLocks noChangeArrowheads="1"/>
            </p:cNvSpPr>
            <p:nvPr/>
          </p:nvSpPr>
          <p:spPr bwMode="auto">
            <a:xfrm>
              <a:off x="285720" y="928670"/>
              <a:ext cx="8497888"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sz="2800">
                  <a:latin typeface="Arial" panose="020B0604020202020204" pitchFamily="34" charset="0"/>
                </a:rPr>
                <a:t>广义主成分分析的关键在于确定非线性函数</a:t>
              </a:r>
            </a:p>
          </p:txBody>
        </p:sp>
        <p:graphicFrame>
          <p:nvGraphicFramePr>
            <p:cNvPr id="132104" name="Object 6">
              <a:extLst>
                <a:ext uri="{FF2B5EF4-FFF2-40B4-BE49-F238E27FC236}">
                  <a16:creationId xmlns:a16="http://schemas.microsoft.com/office/drawing/2014/main" id="{3354E847-34BA-4ECD-89D2-B3DFE582D597}"/>
                </a:ext>
              </a:extLst>
            </p:cNvPr>
            <p:cNvGraphicFramePr>
              <a:graphicFrameLocks noChangeAspect="1"/>
            </p:cNvGraphicFramePr>
            <p:nvPr/>
          </p:nvGraphicFramePr>
          <p:xfrm>
            <a:off x="7500958" y="928670"/>
            <a:ext cx="904875" cy="560387"/>
          </p:xfrm>
          <a:graphic>
            <a:graphicData uri="http://schemas.openxmlformats.org/presentationml/2006/ole">
              <mc:AlternateContent xmlns:mc="http://schemas.openxmlformats.org/markup-compatibility/2006">
                <mc:Choice xmlns:v="urn:schemas-microsoft-com:vml" Requires="v">
                  <p:oleObj spid="_x0000_s59418" name="公式" r:id="rId3" imgW="281718" imgH="98945" progId="Equation.3">
                    <p:embed/>
                  </p:oleObj>
                </mc:Choice>
                <mc:Fallback>
                  <p:oleObj name="公式" r:id="rId3" imgW="281718" imgH="9894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958" y="928670"/>
                          <a:ext cx="90487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组合 18">
            <a:extLst>
              <a:ext uri="{FF2B5EF4-FFF2-40B4-BE49-F238E27FC236}">
                <a16:creationId xmlns:a16="http://schemas.microsoft.com/office/drawing/2014/main" id="{9F53EB1E-6767-4366-A513-DEB7022BFFBE}"/>
              </a:ext>
            </a:extLst>
          </p:cNvPr>
          <p:cNvGrpSpPr>
            <a:grpSpLocks/>
          </p:cNvGrpSpPr>
          <p:nvPr/>
        </p:nvGrpSpPr>
        <p:grpSpPr bwMode="auto">
          <a:xfrm>
            <a:off x="409575" y="1830388"/>
            <a:ext cx="8020050" cy="1122362"/>
            <a:chOff x="409448" y="1830901"/>
            <a:chExt cx="8020204" cy="1121187"/>
          </a:xfrm>
        </p:grpSpPr>
        <p:sp>
          <p:nvSpPr>
            <p:cNvPr id="132100" name="矩形 15">
              <a:extLst>
                <a:ext uri="{FF2B5EF4-FFF2-40B4-BE49-F238E27FC236}">
                  <a16:creationId xmlns:a16="http://schemas.microsoft.com/office/drawing/2014/main" id="{CD23DE34-0F9D-47B7-AB31-5E3439015040}"/>
                </a:ext>
              </a:extLst>
            </p:cNvPr>
            <p:cNvSpPr>
              <a:spLocks noChangeArrowheads="1"/>
            </p:cNvSpPr>
            <p:nvPr/>
          </p:nvSpPr>
          <p:spPr bwMode="auto">
            <a:xfrm>
              <a:off x="865264" y="1853192"/>
              <a:ext cx="756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t>究竟取何种形式，应视具体情况，结合有关</a:t>
              </a:r>
            </a:p>
          </p:txBody>
        </p:sp>
        <p:graphicFrame>
          <p:nvGraphicFramePr>
            <p:cNvPr id="132101" name="Object 7">
              <a:extLst>
                <a:ext uri="{FF2B5EF4-FFF2-40B4-BE49-F238E27FC236}">
                  <a16:creationId xmlns:a16="http://schemas.microsoft.com/office/drawing/2014/main" id="{1685FFF3-47A6-4CAB-88D3-A76B6286AF26}"/>
                </a:ext>
              </a:extLst>
            </p:cNvPr>
            <p:cNvGraphicFramePr>
              <a:graphicFrameLocks noChangeAspect="1"/>
            </p:cNvGraphicFramePr>
            <p:nvPr/>
          </p:nvGraphicFramePr>
          <p:xfrm>
            <a:off x="409448" y="1830901"/>
            <a:ext cx="339725" cy="560388"/>
          </p:xfrm>
          <a:graphic>
            <a:graphicData uri="http://schemas.openxmlformats.org/presentationml/2006/ole">
              <mc:AlternateContent xmlns:mc="http://schemas.openxmlformats.org/markup-compatibility/2006">
                <mc:Choice xmlns:v="urn:schemas-microsoft-com:vml" Requires="v">
                  <p:oleObj spid="_x0000_s59419" name="公式" r:id="rId5" imgW="22727" imgH="98945" progId="Equation.3">
                    <p:embed/>
                  </p:oleObj>
                </mc:Choice>
                <mc:Fallback>
                  <p:oleObj name="公式" r:id="rId5" imgW="22727" imgH="98945"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448" y="1830901"/>
                          <a:ext cx="33972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02" name="矩形 17">
              <a:extLst>
                <a:ext uri="{FF2B5EF4-FFF2-40B4-BE49-F238E27FC236}">
                  <a16:creationId xmlns:a16="http://schemas.microsoft.com/office/drawing/2014/main" id="{A21A9B07-A4CA-49E7-AFA1-2512FC9D52DB}"/>
                </a:ext>
              </a:extLst>
            </p:cNvPr>
            <p:cNvSpPr>
              <a:spLocks noChangeArrowheads="1"/>
            </p:cNvSpPr>
            <p:nvPr/>
          </p:nvSpPr>
          <p:spPr bwMode="auto">
            <a:xfrm>
              <a:off x="428596" y="2428868"/>
              <a:ext cx="756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t>专业理论或实践经验给定。</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6">
            <a:extLst>
              <a:ext uri="{FF2B5EF4-FFF2-40B4-BE49-F238E27FC236}">
                <a16:creationId xmlns:a16="http://schemas.microsoft.com/office/drawing/2014/main" id="{5D844B25-7D58-4E5E-9444-082C47D3B23A}"/>
              </a:ext>
            </a:extLst>
          </p:cNvPr>
          <p:cNvSpPr>
            <a:spLocks noChangeArrowheads="1"/>
          </p:cNvSpPr>
          <p:nvPr/>
        </p:nvSpPr>
        <p:spPr bwMode="auto">
          <a:xfrm>
            <a:off x="285750" y="214313"/>
            <a:ext cx="8497888"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b="1">
                <a:solidFill>
                  <a:srgbClr val="FF0000"/>
                </a:solidFill>
                <a:latin typeface="Arial" panose="020B0604020202020204" pitchFamily="34" charset="0"/>
              </a:rPr>
              <a:t>成分向量</a:t>
            </a:r>
            <a:r>
              <a:rPr kumimoji="1" lang="zh-CN" altLang="en-US" b="1">
                <a:latin typeface="Arial" panose="020B0604020202020204" pitchFamily="34" charset="0"/>
              </a:rPr>
              <a:t>的广义主成分分析</a:t>
            </a:r>
          </a:p>
        </p:txBody>
      </p:sp>
      <p:graphicFrame>
        <p:nvGraphicFramePr>
          <p:cNvPr id="10" name="Object 2">
            <a:extLst>
              <a:ext uri="{FF2B5EF4-FFF2-40B4-BE49-F238E27FC236}">
                <a16:creationId xmlns:a16="http://schemas.microsoft.com/office/drawing/2014/main" id="{0F333201-E55E-4799-9AA1-78C800BFE33E}"/>
              </a:ext>
            </a:extLst>
          </p:cNvPr>
          <p:cNvGraphicFramePr>
            <a:graphicFrameLocks noChangeAspect="1"/>
          </p:cNvGraphicFramePr>
          <p:nvPr/>
        </p:nvGraphicFramePr>
        <p:xfrm>
          <a:off x="1000125" y="1857375"/>
          <a:ext cx="3368675" cy="560388"/>
        </p:xfrm>
        <a:graphic>
          <a:graphicData uri="http://schemas.openxmlformats.org/presentationml/2006/ole">
            <mc:AlternateContent xmlns:mc="http://schemas.openxmlformats.org/markup-compatibility/2006">
              <mc:Choice xmlns:v="urn:schemas-microsoft-com:vml" Requires="v">
                <p:oleObj spid="_x0000_s60466" name="公式" r:id="rId3" imgW="1386810" imgH="98945" progId="Equation.3">
                  <p:embed/>
                </p:oleObj>
              </mc:Choice>
              <mc:Fallback>
                <p:oleObj name="公式" r:id="rId3" imgW="1386810" imgH="98945"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1857375"/>
                        <a:ext cx="33686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3124" name="组合 15">
            <a:extLst>
              <a:ext uri="{FF2B5EF4-FFF2-40B4-BE49-F238E27FC236}">
                <a16:creationId xmlns:a16="http://schemas.microsoft.com/office/drawing/2014/main" id="{2DF8D346-1D43-45C8-85E0-35AD5C151920}"/>
              </a:ext>
            </a:extLst>
          </p:cNvPr>
          <p:cNvGrpSpPr>
            <a:grpSpLocks/>
          </p:cNvGrpSpPr>
          <p:nvPr/>
        </p:nvGrpSpPr>
        <p:grpSpPr bwMode="auto">
          <a:xfrm>
            <a:off x="285750" y="1055688"/>
            <a:ext cx="8497888" cy="603250"/>
            <a:chOff x="285720" y="1055545"/>
            <a:chExt cx="8497888" cy="603854"/>
          </a:xfrm>
        </p:grpSpPr>
        <p:sp>
          <p:nvSpPr>
            <p:cNvPr id="133131" name="Rectangle 6">
              <a:extLst>
                <a:ext uri="{FF2B5EF4-FFF2-40B4-BE49-F238E27FC236}">
                  <a16:creationId xmlns:a16="http://schemas.microsoft.com/office/drawing/2014/main" id="{EC76AC06-EF82-4038-A675-7DD4B43608B8}"/>
                </a:ext>
              </a:extLst>
            </p:cNvPr>
            <p:cNvSpPr>
              <a:spLocks noChangeArrowheads="1"/>
            </p:cNvSpPr>
            <p:nvPr/>
          </p:nvSpPr>
          <p:spPr bwMode="auto">
            <a:xfrm>
              <a:off x="285720" y="1071546"/>
              <a:ext cx="8497888"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sz="2800" b="1">
                  <a:latin typeface="Arial" panose="020B0604020202020204" pitchFamily="34" charset="0"/>
                </a:rPr>
                <a:t>设随机向量                           满足下列条件：</a:t>
              </a:r>
            </a:p>
          </p:txBody>
        </p:sp>
        <p:graphicFrame>
          <p:nvGraphicFramePr>
            <p:cNvPr id="133132" name="Object 0">
              <a:extLst>
                <a:ext uri="{FF2B5EF4-FFF2-40B4-BE49-F238E27FC236}">
                  <a16:creationId xmlns:a16="http://schemas.microsoft.com/office/drawing/2014/main" id="{A14B95AA-97C1-4163-85A4-C761610CF9C4}"/>
                </a:ext>
              </a:extLst>
            </p:cNvPr>
            <p:cNvGraphicFramePr>
              <a:graphicFrameLocks noChangeAspect="1"/>
            </p:cNvGraphicFramePr>
            <p:nvPr/>
          </p:nvGraphicFramePr>
          <p:xfrm>
            <a:off x="2265436" y="1055545"/>
            <a:ext cx="2532043" cy="590339"/>
          </p:xfrm>
          <a:graphic>
            <a:graphicData uri="http://schemas.openxmlformats.org/presentationml/2006/ole">
              <mc:AlternateContent xmlns:mc="http://schemas.openxmlformats.org/markup-compatibility/2006">
                <mc:Choice xmlns:v="urn:schemas-microsoft-com:vml" Requires="v">
                  <p:oleObj spid="_x0000_s60467" name="公式" r:id="rId5" imgW="1307532" imgH="304668" progId="Equation.3">
                    <p:embed/>
                  </p:oleObj>
                </mc:Choice>
                <mc:Fallback>
                  <p:oleObj name="公式" r:id="rId5" imgW="1307532" imgH="304668" progId="Equation.3">
                    <p:embed/>
                    <p:pic>
                      <p:nvPicPr>
                        <p:cNvPr id="0"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5436" y="1055545"/>
                          <a:ext cx="2532043" cy="59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8" name="Object 3">
            <a:extLst>
              <a:ext uri="{FF2B5EF4-FFF2-40B4-BE49-F238E27FC236}">
                <a16:creationId xmlns:a16="http://schemas.microsoft.com/office/drawing/2014/main" id="{1D8750BF-407D-4766-96EC-B047D86B973E}"/>
              </a:ext>
            </a:extLst>
          </p:cNvPr>
          <p:cNvGraphicFramePr>
            <a:graphicFrameLocks noChangeAspect="1"/>
          </p:cNvGraphicFramePr>
          <p:nvPr/>
        </p:nvGraphicFramePr>
        <p:xfrm>
          <a:off x="5214938" y="1571625"/>
          <a:ext cx="1727200" cy="1089025"/>
        </p:xfrm>
        <a:graphic>
          <a:graphicData uri="http://schemas.openxmlformats.org/presentationml/2006/ole">
            <mc:AlternateContent xmlns:mc="http://schemas.openxmlformats.org/markup-compatibility/2006">
              <mc:Choice xmlns:v="urn:schemas-microsoft-com:vml" Requires="v">
                <p:oleObj spid="_x0000_s60468" name="公式" r:id="rId7" imgW="640139" imgH="320146" progId="Equation.3">
                  <p:embed/>
                </p:oleObj>
              </mc:Choice>
              <mc:Fallback>
                <p:oleObj name="公式" r:id="rId7" imgW="640139" imgH="320146"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4938" y="1571625"/>
                        <a:ext cx="17272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a:extLst>
              <a:ext uri="{FF2B5EF4-FFF2-40B4-BE49-F238E27FC236}">
                <a16:creationId xmlns:a16="http://schemas.microsoft.com/office/drawing/2014/main" id="{FC64646A-0DDD-4EA7-8F95-CC776F3C5306}"/>
              </a:ext>
            </a:extLst>
          </p:cNvPr>
          <p:cNvSpPr>
            <a:spLocks noChangeArrowheads="1"/>
          </p:cNvSpPr>
          <p:nvPr/>
        </p:nvSpPr>
        <p:spPr bwMode="auto">
          <a:xfrm>
            <a:off x="500063" y="2714625"/>
            <a:ext cx="83581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b="1">
                <a:solidFill>
                  <a:srgbClr val="006699"/>
                </a:solidFill>
              </a:rPr>
              <a:t>从而每一分量可视为某一成分的含量，则称</a:t>
            </a:r>
            <a:r>
              <a:rPr lang="en-US" altLang="zh-CN" sz="2800" b="1" i="1">
                <a:solidFill>
                  <a:srgbClr val="006699"/>
                </a:solidFill>
                <a:latin typeface="Times New Roman" panose="02020603050405020304" pitchFamily="18" charset="0"/>
                <a:cs typeface="Times New Roman" panose="02020603050405020304" pitchFamily="18" charset="0"/>
              </a:rPr>
              <a:t>X</a:t>
            </a:r>
            <a:r>
              <a:rPr lang="zh-CN" altLang="en-US" sz="2800" b="1">
                <a:solidFill>
                  <a:srgbClr val="006699"/>
                </a:solidFill>
                <a:latin typeface="Times New Roman" panose="02020603050405020304" pitchFamily="18" charset="0"/>
                <a:cs typeface="Times New Roman" panose="02020603050405020304" pitchFamily="18" charset="0"/>
              </a:rPr>
              <a:t>为</a:t>
            </a:r>
            <a:endParaRPr lang="zh-CN" altLang="en-US" sz="2800"/>
          </a:p>
          <a:p>
            <a:pPr eaLnBrk="1" hangingPunct="1">
              <a:spcBef>
                <a:spcPct val="0"/>
              </a:spcBef>
              <a:buFontTx/>
              <a:buNone/>
            </a:pPr>
            <a:r>
              <a:rPr lang="zh-CN" altLang="en-US" sz="2800" b="1">
                <a:solidFill>
                  <a:srgbClr val="006699"/>
                </a:solidFill>
              </a:rPr>
              <a:t>成分向量。</a:t>
            </a:r>
            <a:endParaRPr lang="zh-CN" altLang="en-US" sz="1800"/>
          </a:p>
        </p:txBody>
      </p:sp>
      <p:grpSp>
        <p:nvGrpSpPr>
          <p:cNvPr id="3" name="组合 23">
            <a:extLst>
              <a:ext uri="{FF2B5EF4-FFF2-40B4-BE49-F238E27FC236}">
                <a16:creationId xmlns:a16="http://schemas.microsoft.com/office/drawing/2014/main" id="{6E724202-B294-4F28-9F66-B47E7BF18175}"/>
              </a:ext>
            </a:extLst>
          </p:cNvPr>
          <p:cNvGrpSpPr>
            <a:grpSpLocks/>
          </p:cNvGrpSpPr>
          <p:nvPr/>
        </p:nvGrpSpPr>
        <p:grpSpPr bwMode="auto">
          <a:xfrm>
            <a:off x="500063" y="3714750"/>
            <a:ext cx="6459537" cy="2667000"/>
            <a:chOff x="500034" y="3714750"/>
            <a:chExt cx="6459566" cy="2666362"/>
          </a:xfrm>
        </p:grpSpPr>
        <p:sp>
          <p:nvSpPr>
            <p:cNvPr id="133128" name="矩形 22">
              <a:extLst>
                <a:ext uri="{FF2B5EF4-FFF2-40B4-BE49-F238E27FC236}">
                  <a16:creationId xmlns:a16="http://schemas.microsoft.com/office/drawing/2014/main" id="{948092E1-C378-4590-8ECF-5CA8DC143F1F}"/>
                </a:ext>
              </a:extLst>
            </p:cNvPr>
            <p:cNvSpPr>
              <a:spLocks noChangeArrowheads="1"/>
            </p:cNvSpPr>
            <p:nvPr/>
          </p:nvSpPr>
          <p:spPr bwMode="auto">
            <a:xfrm>
              <a:off x="500034" y="3857628"/>
              <a:ext cx="49759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b="1"/>
                <a:t>其观测数据阵</a:t>
              </a:r>
            </a:p>
          </p:txBody>
        </p:sp>
        <p:graphicFrame>
          <p:nvGraphicFramePr>
            <p:cNvPr id="133129" name="Object 4">
              <a:extLst>
                <a:ext uri="{FF2B5EF4-FFF2-40B4-BE49-F238E27FC236}">
                  <a16:creationId xmlns:a16="http://schemas.microsoft.com/office/drawing/2014/main" id="{A61D9A7D-0006-403A-A576-7046B1B1F4AE}"/>
                </a:ext>
              </a:extLst>
            </p:cNvPr>
            <p:cNvGraphicFramePr>
              <a:graphicFrameLocks noChangeAspect="1"/>
            </p:cNvGraphicFramePr>
            <p:nvPr/>
          </p:nvGraphicFramePr>
          <p:xfrm>
            <a:off x="2900363" y="3714750"/>
            <a:ext cx="4059237" cy="2000250"/>
          </p:xfrm>
          <a:graphic>
            <a:graphicData uri="http://schemas.openxmlformats.org/presentationml/2006/ole">
              <mc:AlternateContent xmlns:mc="http://schemas.openxmlformats.org/markup-compatibility/2006">
                <mc:Choice xmlns:v="urn:schemas-microsoft-com:vml" Requires="v">
                  <p:oleObj spid="_x0000_s60469" name="公式" r:id="rId9" imgW="1752600" imgH="863600" progId="Equation.3">
                    <p:embed/>
                  </p:oleObj>
                </mc:Choice>
                <mc:Fallback>
                  <p:oleObj name="公式" r:id="rId9" imgW="1752600" imgH="86360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0363" y="3714750"/>
                          <a:ext cx="4059237"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30" name="矩形 21">
              <a:extLst>
                <a:ext uri="{FF2B5EF4-FFF2-40B4-BE49-F238E27FC236}">
                  <a16:creationId xmlns:a16="http://schemas.microsoft.com/office/drawing/2014/main" id="{F37A888C-5233-453B-998D-3FB662BB5310}"/>
                </a:ext>
              </a:extLst>
            </p:cNvPr>
            <p:cNvSpPr>
              <a:spLocks noChangeArrowheads="1"/>
            </p:cNvSpPr>
            <p:nvPr/>
          </p:nvSpPr>
          <p:spPr bwMode="auto">
            <a:xfrm>
              <a:off x="500034" y="5857892"/>
              <a:ext cx="49759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b="1"/>
                <a:t>称为合成数据</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6">
            <a:extLst>
              <a:ext uri="{FF2B5EF4-FFF2-40B4-BE49-F238E27FC236}">
                <a16:creationId xmlns:a16="http://schemas.microsoft.com/office/drawing/2014/main" id="{5ED5AACA-E909-4728-9570-CF355946DCE2}"/>
              </a:ext>
            </a:extLst>
          </p:cNvPr>
          <p:cNvSpPr>
            <a:spLocks noChangeArrowheads="1"/>
          </p:cNvSpPr>
          <p:nvPr/>
        </p:nvSpPr>
        <p:spPr bwMode="auto">
          <a:xfrm>
            <a:off x="285750" y="214313"/>
            <a:ext cx="849788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b="1">
                <a:latin typeface="Arial" panose="020B0604020202020204" pitchFamily="34" charset="0"/>
              </a:rPr>
              <a:t>“对数</a:t>
            </a:r>
            <a:r>
              <a:rPr kumimoji="1" lang="en-US" altLang="zh-CN" b="1">
                <a:latin typeface="Arial" panose="020B0604020202020204" pitchFamily="34" charset="0"/>
              </a:rPr>
              <a:t>-</a:t>
            </a:r>
            <a:r>
              <a:rPr kumimoji="1" lang="zh-CN" altLang="en-US" b="1">
                <a:latin typeface="Arial" panose="020B0604020202020204" pitchFamily="34" charset="0"/>
              </a:rPr>
              <a:t>线性比”主成分</a:t>
            </a:r>
          </a:p>
        </p:txBody>
      </p:sp>
      <p:sp>
        <p:nvSpPr>
          <p:cNvPr id="9" name="Rectangle 6">
            <a:extLst>
              <a:ext uri="{FF2B5EF4-FFF2-40B4-BE49-F238E27FC236}">
                <a16:creationId xmlns:a16="http://schemas.microsoft.com/office/drawing/2014/main" id="{D8A3F558-5731-4FA7-BBDE-E3F034FB4548}"/>
              </a:ext>
            </a:extLst>
          </p:cNvPr>
          <p:cNvSpPr>
            <a:spLocks noChangeArrowheads="1"/>
          </p:cNvSpPr>
          <p:nvPr/>
        </p:nvSpPr>
        <p:spPr bwMode="auto">
          <a:xfrm>
            <a:off x="285750" y="1071563"/>
            <a:ext cx="849788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en-US" altLang="zh-CN" sz="2800" b="1">
                <a:latin typeface="Arial" panose="020B0604020202020204" pitchFamily="34" charset="0"/>
              </a:rPr>
              <a:t>Aitchison</a:t>
            </a:r>
            <a:r>
              <a:rPr kumimoji="1" lang="zh-CN" altLang="en-US" sz="2800" b="1">
                <a:latin typeface="Arial" panose="020B0604020202020204" pitchFamily="34" charset="0"/>
              </a:rPr>
              <a:t>教授（</a:t>
            </a:r>
            <a:r>
              <a:rPr kumimoji="1" lang="en-US" altLang="zh-CN" sz="2800" b="1">
                <a:latin typeface="Arial" panose="020B0604020202020204" pitchFamily="34" charset="0"/>
              </a:rPr>
              <a:t>1981</a:t>
            </a:r>
            <a:r>
              <a:rPr kumimoji="1" lang="zh-CN" altLang="en-US" sz="2800" b="1">
                <a:latin typeface="Arial" panose="020B0604020202020204" pitchFamily="34" charset="0"/>
              </a:rPr>
              <a:t>年）提出用“对数</a:t>
            </a:r>
            <a:r>
              <a:rPr kumimoji="1" lang="en-US" altLang="zh-CN" sz="2800" b="1">
                <a:latin typeface="Arial" panose="020B0604020202020204" pitchFamily="34" charset="0"/>
              </a:rPr>
              <a:t>-</a:t>
            </a:r>
            <a:r>
              <a:rPr kumimoji="1" lang="zh-CN" altLang="en-US" sz="2800" b="1">
                <a:latin typeface="Arial" panose="020B0604020202020204" pitchFamily="34" charset="0"/>
              </a:rPr>
              <a:t>比”变换</a:t>
            </a:r>
          </a:p>
        </p:txBody>
      </p:sp>
      <p:graphicFrame>
        <p:nvGraphicFramePr>
          <p:cNvPr id="10" name="Object 4">
            <a:extLst>
              <a:ext uri="{FF2B5EF4-FFF2-40B4-BE49-F238E27FC236}">
                <a16:creationId xmlns:a16="http://schemas.microsoft.com/office/drawing/2014/main" id="{51255E13-4D3F-470A-B59C-649898F529DC}"/>
              </a:ext>
            </a:extLst>
          </p:cNvPr>
          <p:cNvGraphicFramePr>
            <a:graphicFrameLocks noChangeAspect="1"/>
          </p:cNvGraphicFramePr>
          <p:nvPr/>
        </p:nvGraphicFramePr>
        <p:xfrm>
          <a:off x="1785938" y="1714500"/>
          <a:ext cx="4699000" cy="560388"/>
        </p:xfrm>
        <a:graphic>
          <a:graphicData uri="http://schemas.openxmlformats.org/presentationml/2006/ole">
            <mc:AlternateContent xmlns:mc="http://schemas.openxmlformats.org/markup-compatibility/2006">
              <mc:Choice xmlns:v="urn:schemas-microsoft-com:vml" Requires="v">
                <p:oleObj spid="_x0000_s61502" name="公式" r:id="rId3" imgW="1973447" imgH="98945" progId="Equation.3">
                  <p:embed/>
                </p:oleObj>
              </mc:Choice>
              <mc:Fallback>
                <p:oleObj name="公式" r:id="rId3" imgW="1973447" imgH="9894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938" y="1714500"/>
                        <a:ext cx="46990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4">
            <a:extLst>
              <a:ext uri="{FF2B5EF4-FFF2-40B4-BE49-F238E27FC236}">
                <a16:creationId xmlns:a16="http://schemas.microsoft.com/office/drawing/2014/main" id="{4CA83742-EA78-4015-8695-865BBFB9F157}"/>
              </a:ext>
            </a:extLst>
          </p:cNvPr>
          <p:cNvGrpSpPr>
            <a:grpSpLocks/>
          </p:cNvGrpSpPr>
          <p:nvPr/>
        </p:nvGrpSpPr>
        <p:grpSpPr bwMode="auto">
          <a:xfrm>
            <a:off x="357188" y="2413000"/>
            <a:ext cx="5857875" cy="523875"/>
            <a:chOff x="357158" y="2984699"/>
            <a:chExt cx="5857916" cy="523220"/>
          </a:xfrm>
        </p:grpSpPr>
        <p:sp>
          <p:nvSpPr>
            <p:cNvPr id="134157" name="矩形 12">
              <a:extLst>
                <a:ext uri="{FF2B5EF4-FFF2-40B4-BE49-F238E27FC236}">
                  <a16:creationId xmlns:a16="http://schemas.microsoft.com/office/drawing/2014/main" id="{327668B4-EA17-4428-BF67-203C7DDE4783}"/>
                </a:ext>
              </a:extLst>
            </p:cNvPr>
            <p:cNvSpPr>
              <a:spLocks noChangeArrowheads="1"/>
            </p:cNvSpPr>
            <p:nvPr/>
          </p:nvSpPr>
          <p:spPr bwMode="auto">
            <a:xfrm>
              <a:off x="1239157" y="2984699"/>
              <a:ext cx="49759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b="1"/>
                <a:t>为成分向量</a:t>
              </a:r>
              <a:r>
                <a:rPr lang="en-US" altLang="zh-CN" sz="2800" b="1" i="1">
                  <a:latin typeface="Times New Roman" panose="02020603050405020304" pitchFamily="18" charset="0"/>
                  <a:cs typeface="Times New Roman" panose="02020603050405020304" pitchFamily="18" charset="0"/>
                </a:rPr>
                <a:t>X</a:t>
              </a:r>
              <a:r>
                <a:rPr lang="zh-CN" altLang="en-US" sz="2800" b="1"/>
                <a:t>的任一恒正函数。</a:t>
              </a:r>
            </a:p>
          </p:txBody>
        </p:sp>
        <p:graphicFrame>
          <p:nvGraphicFramePr>
            <p:cNvPr id="134158" name="Object 6">
              <a:extLst>
                <a:ext uri="{FF2B5EF4-FFF2-40B4-BE49-F238E27FC236}">
                  <a16:creationId xmlns:a16="http://schemas.microsoft.com/office/drawing/2014/main" id="{B812143A-6860-4F39-9BD0-C60453C4D7E2}"/>
                </a:ext>
              </a:extLst>
            </p:cNvPr>
            <p:cNvGraphicFramePr>
              <a:graphicFrameLocks noChangeAspect="1"/>
            </p:cNvGraphicFramePr>
            <p:nvPr/>
          </p:nvGraphicFramePr>
          <p:xfrm>
            <a:off x="357158" y="3000372"/>
            <a:ext cx="849313" cy="498475"/>
          </p:xfrm>
          <a:graphic>
            <a:graphicData uri="http://schemas.openxmlformats.org/presentationml/2006/ole">
              <mc:AlternateContent xmlns:mc="http://schemas.openxmlformats.org/markup-compatibility/2006">
                <mc:Choice xmlns:v="urn:schemas-microsoft-com:vml" Requires="v">
                  <p:oleObj spid="_x0000_s61503" name="公式" r:id="rId5" imgW="251416" imgH="68501" progId="Equation.3">
                    <p:embed/>
                  </p:oleObj>
                </mc:Choice>
                <mc:Fallback>
                  <p:oleObj name="公式" r:id="rId5" imgW="251416" imgH="68501"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58" y="3000372"/>
                          <a:ext cx="8493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组合 19">
            <a:extLst>
              <a:ext uri="{FF2B5EF4-FFF2-40B4-BE49-F238E27FC236}">
                <a16:creationId xmlns:a16="http://schemas.microsoft.com/office/drawing/2014/main" id="{A1488A5E-3DA9-424F-8ED2-3E3D2CFDF555}"/>
              </a:ext>
            </a:extLst>
          </p:cNvPr>
          <p:cNvGrpSpPr>
            <a:grpSpLocks/>
          </p:cNvGrpSpPr>
          <p:nvPr/>
        </p:nvGrpSpPr>
        <p:grpSpPr bwMode="auto">
          <a:xfrm>
            <a:off x="785813" y="2928938"/>
            <a:ext cx="4841875" cy="933450"/>
            <a:chOff x="785786" y="3500438"/>
            <a:chExt cx="4841887" cy="933450"/>
          </a:xfrm>
        </p:grpSpPr>
        <p:graphicFrame>
          <p:nvGraphicFramePr>
            <p:cNvPr id="134155" name="Object 5">
              <a:extLst>
                <a:ext uri="{FF2B5EF4-FFF2-40B4-BE49-F238E27FC236}">
                  <a16:creationId xmlns:a16="http://schemas.microsoft.com/office/drawing/2014/main" id="{265F4E8F-A8B6-4426-8636-87A4351D70DF}"/>
                </a:ext>
              </a:extLst>
            </p:cNvPr>
            <p:cNvGraphicFramePr>
              <a:graphicFrameLocks noChangeAspect="1"/>
            </p:cNvGraphicFramePr>
            <p:nvPr/>
          </p:nvGraphicFramePr>
          <p:xfrm>
            <a:off x="2428860" y="3500438"/>
            <a:ext cx="3198813" cy="933450"/>
          </p:xfrm>
          <a:graphic>
            <a:graphicData uri="http://schemas.openxmlformats.org/presentationml/2006/ole">
              <mc:AlternateContent xmlns:mc="http://schemas.openxmlformats.org/markup-compatibility/2006">
                <mc:Choice xmlns:v="urn:schemas-microsoft-com:vml" Requires="v">
                  <p:oleObj spid="_x0000_s61504" name="公式" r:id="rId7" imgW="1310581" imgH="251645" progId="Equation.3">
                    <p:embed/>
                  </p:oleObj>
                </mc:Choice>
                <mc:Fallback>
                  <p:oleObj name="公式" r:id="rId7" imgW="1310581" imgH="251645"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8860" y="3500438"/>
                          <a:ext cx="319881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4156" name="矩形 18">
              <a:extLst>
                <a:ext uri="{FF2B5EF4-FFF2-40B4-BE49-F238E27FC236}">
                  <a16:creationId xmlns:a16="http://schemas.microsoft.com/office/drawing/2014/main" id="{CD90F1A3-3132-46FF-A136-71E50596352C}"/>
                </a:ext>
              </a:extLst>
            </p:cNvPr>
            <p:cNvSpPr>
              <a:spLocks noChangeArrowheads="1"/>
            </p:cNvSpPr>
            <p:nvPr/>
          </p:nvSpPr>
          <p:spPr bwMode="auto">
            <a:xfrm>
              <a:off x="785786" y="37861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b="1"/>
                <a:t>一般可取</a:t>
              </a:r>
            </a:p>
          </p:txBody>
        </p:sp>
      </p:grpSp>
      <p:graphicFrame>
        <p:nvGraphicFramePr>
          <p:cNvPr id="21" name="Object 7">
            <a:extLst>
              <a:ext uri="{FF2B5EF4-FFF2-40B4-BE49-F238E27FC236}">
                <a16:creationId xmlns:a16="http://schemas.microsoft.com/office/drawing/2014/main" id="{5A808A47-ADC2-4BBE-9D2D-6ED58DB9BCCA}"/>
              </a:ext>
            </a:extLst>
          </p:cNvPr>
          <p:cNvGraphicFramePr>
            <a:graphicFrameLocks noChangeAspect="1"/>
          </p:cNvGraphicFramePr>
          <p:nvPr/>
        </p:nvGraphicFramePr>
        <p:xfrm>
          <a:off x="1928813" y="3857625"/>
          <a:ext cx="3452812" cy="1120775"/>
        </p:xfrm>
        <a:graphic>
          <a:graphicData uri="http://schemas.openxmlformats.org/presentationml/2006/ole">
            <mc:AlternateContent xmlns:mc="http://schemas.openxmlformats.org/markup-compatibility/2006">
              <mc:Choice xmlns:v="urn:schemas-microsoft-com:vml" Requires="v">
                <p:oleObj spid="_x0000_s61505" name="公式" r:id="rId9" imgW="1425162" imgH="327757" progId="Equation.3">
                  <p:embed/>
                </p:oleObj>
              </mc:Choice>
              <mc:Fallback>
                <p:oleObj name="公式" r:id="rId9" imgW="1425162" imgH="327757"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813" y="3857625"/>
                        <a:ext cx="3452812"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a:extLst>
              <a:ext uri="{FF2B5EF4-FFF2-40B4-BE49-F238E27FC236}">
                <a16:creationId xmlns:a16="http://schemas.microsoft.com/office/drawing/2014/main" id="{C99EAB2E-9EDB-4C01-A1FF-BDE85608CE92}"/>
              </a:ext>
            </a:extLst>
          </p:cNvPr>
          <p:cNvSpPr>
            <a:spLocks noChangeArrowheads="1"/>
          </p:cNvSpPr>
          <p:nvPr/>
        </p:nvSpPr>
        <p:spPr bwMode="auto">
          <a:xfrm>
            <a:off x="357188" y="4857750"/>
            <a:ext cx="4975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b="1"/>
              <a:t>相应的</a:t>
            </a:r>
            <a:r>
              <a:rPr lang="en-US" altLang="zh-CN" sz="2800" i="1">
                <a:latin typeface="Times New Roman" panose="02020603050405020304" pitchFamily="18" charset="0"/>
                <a:cs typeface="Times New Roman" panose="02020603050405020304" pitchFamily="18" charset="0"/>
              </a:rPr>
              <a:t>Y</a:t>
            </a:r>
            <a:r>
              <a:rPr lang="zh-CN" altLang="en-US" sz="2800" b="1"/>
              <a:t>的观测数据阵为</a:t>
            </a:r>
          </a:p>
        </p:txBody>
      </p:sp>
      <p:graphicFrame>
        <p:nvGraphicFramePr>
          <p:cNvPr id="25" name="Object 9">
            <a:extLst>
              <a:ext uri="{FF2B5EF4-FFF2-40B4-BE49-F238E27FC236}">
                <a16:creationId xmlns:a16="http://schemas.microsoft.com/office/drawing/2014/main" id="{82C90B39-C7CF-4E9D-B948-BCE608B38E86}"/>
              </a:ext>
            </a:extLst>
          </p:cNvPr>
          <p:cNvGraphicFramePr>
            <a:graphicFrameLocks noChangeAspect="1"/>
          </p:cNvGraphicFramePr>
          <p:nvPr/>
        </p:nvGraphicFramePr>
        <p:xfrm>
          <a:off x="1165225" y="5351463"/>
          <a:ext cx="4838700" cy="1276350"/>
        </p:xfrm>
        <a:graphic>
          <a:graphicData uri="http://schemas.openxmlformats.org/presentationml/2006/ole">
            <mc:AlternateContent xmlns:mc="http://schemas.openxmlformats.org/markup-compatibility/2006">
              <mc:Choice xmlns:v="urn:schemas-microsoft-com:vml" Requires="v">
                <p:oleObj spid="_x0000_s61506" name="公式" r:id="rId11" imgW="2042101" imgH="396258" progId="Equation.3">
                  <p:embed/>
                </p:oleObj>
              </mc:Choice>
              <mc:Fallback>
                <p:oleObj name="公式" r:id="rId11" imgW="2042101" imgH="396258"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65225" y="5351463"/>
                        <a:ext cx="48387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矩形 25">
            <a:extLst>
              <a:ext uri="{FF2B5EF4-FFF2-40B4-BE49-F238E27FC236}">
                <a16:creationId xmlns:a16="http://schemas.microsoft.com/office/drawing/2014/main" id="{1D49CE76-2298-4681-8E52-4DE44A63445C}"/>
              </a:ext>
            </a:extLst>
          </p:cNvPr>
          <p:cNvSpPr>
            <a:spLocks noChangeArrowheads="1"/>
          </p:cNvSpPr>
          <p:nvPr/>
        </p:nvSpPr>
        <p:spPr bwMode="auto">
          <a:xfrm>
            <a:off x="6072188" y="4071938"/>
            <a:ext cx="23701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006699"/>
                </a:solidFill>
                <a:latin typeface="Arial" panose="020B0604020202020204" pitchFamily="34" charset="0"/>
              </a:rPr>
              <a:t>称之为“对数</a:t>
            </a:r>
            <a:r>
              <a:rPr kumimoji="1" lang="en-US" altLang="zh-CN" sz="2400" b="1">
                <a:solidFill>
                  <a:srgbClr val="006699"/>
                </a:solidFill>
                <a:latin typeface="Arial" panose="020B0604020202020204" pitchFamily="34" charset="0"/>
              </a:rPr>
              <a:t>-</a:t>
            </a:r>
            <a:r>
              <a:rPr kumimoji="1" lang="zh-CN" altLang="en-US" sz="2400" b="1">
                <a:solidFill>
                  <a:srgbClr val="006699"/>
                </a:solidFill>
                <a:latin typeface="Arial" panose="020B0604020202020204" pitchFamily="34" charset="0"/>
              </a:rPr>
              <a:t>中心化”变换</a:t>
            </a:r>
            <a:endParaRPr lang="zh-CN" altLang="en-US"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p:bldP spid="2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7">
            <a:extLst>
              <a:ext uri="{FF2B5EF4-FFF2-40B4-BE49-F238E27FC236}">
                <a16:creationId xmlns:a16="http://schemas.microsoft.com/office/drawing/2014/main" id="{2C109FA1-D842-4C62-93D3-F638ED9288E0}"/>
              </a:ext>
            </a:extLst>
          </p:cNvPr>
          <p:cNvGraphicFramePr>
            <a:graphicFrameLocks noChangeAspect="1"/>
          </p:cNvGraphicFramePr>
          <p:nvPr/>
        </p:nvGraphicFramePr>
        <p:xfrm>
          <a:off x="323850" y="836613"/>
          <a:ext cx="8242300" cy="1584325"/>
        </p:xfrm>
        <a:graphic>
          <a:graphicData uri="http://schemas.openxmlformats.org/presentationml/2006/ole">
            <mc:AlternateContent xmlns:mc="http://schemas.openxmlformats.org/markup-compatibility/2006">
              <mc:Choice xmlns:v="urn:schemas-microsoft-com:vml" Requires="v">
                <p:oleObj spid="_x0000_s62490" name="Equation" r:id="rId3" imgW="2628737" imgH="403869" progId="Equation.DSMT4">
                  <p:embed/>
                </p:oleObj>
              </mc:Choice>
              <mc:Fallback>
                <p:oleObj name="Equation" r:id="rId3" imgW="2628737" imgH="403869"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836613"/>
                        <a:ext cx="82423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a:extLst>
              <a:ext uri="{FF2B5EF4-FFF2-40B4-BE49-F238E27FC236}">
                <a16:creationId xmlns:a16="http://schemas.microsoft.com/office/drawing/2014/main" id="{B178E6FD-ECE6-4F43-B306-5D07F63526B0}"/>
              </a:ext>
            </a:extLst>
          </p:cNvPr>
          <p:cNvGraphicFramePr>
            <a:graphicFrameLocks noChangeAspect="1"/>
          </p:cNvGraphicFramePr>
          <p:nvPr/>
        </p:nvGraphicFramePr>
        <p:xfrm>
          <a:off x="161925" y="3860800"/>
          <a:ext cx="8821738" cy="1584325"/>
        </p:xfrm>
        <a:graphic>
          <a:graphicData uri="http://schemas.openxmlformats.org/presentationml/2006/ole">
            <mc:AlternateContent xmlns:mc="http://schemas.openxmlformats.org/markup-compatibility/2006">
              <mc:Choice xmlns:v="urn:schemas-microsoft-com:vml" Requires="v">
                <p:oleObj spid="_x0000_s62491" name="Equation" r:id="rId5" imgW="2651938" imgH="403869" progId="Equation.DSMT4">
                  <p:embed/>
                </p:oleObj>
              </mc:Choice>
              <mc:Fallback>
                <p:oleObj name="Equation" r:id="rId5" imgW="2651938" imgH="403869"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 y="3860800"/>
                        <a:ext cx="8821738"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2" name="Rectangle 6">
            <a:extLst>
              <a:ext uri="{FF2B5EF4-FFF2-40B4-BE49-F238E27FC236}">
                <a16:creationId xmlns:a16="http://schemas.microsoft.com/office/drawing/2014/main" id="{0A2DDDAB-CA42-46EE-BE68-D14AB37ADEFD}"/>
              </a:ext>
            </a:extLst>
          </p:cNvPr>
          <p:cNvSpPr>
            <a:spLocks noChangeArrowheads="1"/>
          </p:cNvSpPr>
          <p:nvPr/>
        </p:nvSpPr>
        <p:spPr bwMode="auto">
          <a:xfrm>
            <a:off x="285750" y="214313"/>
            <a:ext cx="849788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b="1">
                <a:latin typeface="Arial" panose="020B0604020202020204" pitchFamily="34" charset="0"/>
              </a:rPr>
              <a:t>农村居民</a:t>
            </a:r>
          </a:p>
        </p:txBody>
      </p:sp>
      <p:sp>
        <p:nvSpPr>
          <p:cNvPr id="135173" name="Rectangle 6">
            <a:extLst>
              <a:ext uri="{FF2B5EF4-FFF2-40B4-BE49-F238E27FC236}">
                <a16:creationId xmlns:a16="http://schemas.microsoft.com/office/drawing/2014/main" id="{878F7C48-FAE3-4A23-9F8B-D05DD79A18A2}"/>
              </a:ext>
            </a:extLst>
          </p:cNvPr>
          <p:cNvSpPr>
            <a:spLocks noChangeArrowheads="1"/>
          </p:cNvSpPr>
          <p:nvPr/>
        </p:nvSpPr>
        <p:spPr bwMode="auto">
          <a:xfrm>
            <a:off x="323850" y="2924175"/>
            <a:ext cx="849788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zh-CN" altLang="en-US" b="1">
                <a:latin typeface="Arial" panose="020B0604020202020204" pitchFamily="34" charset="0"/>
              </a:rPr>
              <a:t>城镇居民</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4">
            <a:extLst>
              <a:ext uri="{FF2B5EF4-FFF2-40B4-BE49-F238E27FC236}">
                <a16:creationId xmlns:a16="http://schemas.microsoft.com/office/drawing/2014/main" id="{249C6A71-3098-4B01-86C3-EB6E334533F3}"/>
              </a:ext>
            </a:extLst>
          </p:cNvPr>
          <p:cNvSpPr>
            <a:spLocks noChangeArrowheads="1"/>
          </p:cNvSpPr>
          <p:nvPr/>
        </p:nvSpPr>
        <p:spPr bwMode="auto">
          <a:xfrm>
            <a:off x="533400" y="990600"/>
            <a:ext cx="457200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20000"/>
              </a:lnSpc>
              <a:spcBef>
                <a:spcPct val="0"/>
              </a:spcBef>
              <a:buFontTx/>
              <a:buNone/>
            </a:pPr>
            <a:r>
              <a:rPr lang="en-US" altLang="zh-CN" sz="1800" b="1"/>
              <a:t>proc</a:t>
            </a:r>
            <a:r>
              <a:rPr lang="en-US" altLang="zh-CN" sz="1800"/>
              <a:t> </a:t>
            </a:r>
            <a:r>
              <a:rPr lang="en-US" altLang="zh-CN" sz="1800" b="1"/>
              <a:t>princomp</a:t>
            </a:r>
            <a:r>
              <a:rPr lang="en-US" altLang="zh-CN" sz="1800"/>
              <a:t>  data=duo.innovation prefix=z out=o;</a:t>
            </a:r>
          </a:p>
          <a:p>
            <a:pPr eaLnBrk="1" hangingPunct="1">
              <a:lnSpc>
                <a:spcPct val="120000"/>
              </a:lnSpc>
              <a:spcBef>
                <a:spcPct val="0"/>
              </a:spcBef>
              <a:buFontTx/>
              <a:buNone/>
            </a:pPr>
            <a:r>
              <a:rPr lang="en-US" altLang="zh-CN" sz="1800"/>
              <a:t>  </a:t>
            </a:r>
            <a:r>
              <a:rPr lang="en-US" altLang="zh-CN" sz="1800" b="1"/>
              <a:t>run</a:t>
            </a:r>
            <a:r>
              <a:rPr lang="en-US" altLang="zh-CN" sz="1800"/>
              <a:t>;</a:t>
            </a:r>
          </a:p>
          <a:p>
            <a:pPr eaLnBrk="1" hangingPunct="1">
              <a:lnSpc>
                <a:spcPct val="120000"/>
              </a:lnSpc>
              <a:spcBef>
                <a:spcPct val="0"/>
              </a:spcBef>
              <a:buFontTx/>
              <a:buNone/>
            </a:pPr>
            <a:r>
              <a:rPr lang="en-US" altLang="zh-CN" sz="1800" b="1"/>
              <a:t>proc</a:t>
            </a:r>
            <a:r>
              <a:rPr lang="en-US" altLang="zh-CN" sz="1800"/>
              <a:t> </a:t>
            </a:r>
            <a:r>
              <a:rPr lang="en-US" altLang="zh-CN" sz="1800" b="1"/>
              <a:t>plot</a:t>
            </a:r>
            <a:r>
              <a:rPr lang="en-US" altLang="zh-CN" sz="1800"/>
              <a:t> data=o;</a:t>
            </a:r>
          </a:p>
          <a:p>
            <a:pPr eaLnBrk="1" hangingPunct="1">
              <a:lnSpc>
                <a:spcPct val="120000"/>
              </a:lnSpc>
              <a:spcBef>
                <a:spcPct val="0"/>
              </a:spcBef>
              <a:buFontTx/>
              <a:buNone/>
            </a:pPr>
            <a:r>
              <a:rPr lang="pl-PL" altLang="zh-CN" sz="1800"/>
              <a:t>   plot z2*z1 $ region='*'/href=</a:t>
            </a:r>
            <a:r>
              <a:rPr lang="pl-PL" altLang="zh-CN" sz="1800" b="1"/>
              <a:t>0</a:t>
            </a:r>
            <a:r>
              <a:rPr lang="pl-PL" altLang="zh-CN" sz="1800"/>
              <a:t>  vref=</a:t>
            </a:r>
            <a:r>
              <a:rPr lang="pl-PL" altLang="zh-CN" sz="1800" b="1"/>
              <a:t>0</a:t>
            </a:r>
            <a:r>
              <a:rPr lang="pl-PL" altLang="zh-CN" sz="1800"/>
              <a:t>;</a:t>
            </a:r>
          </a:p>
          <a:p>
            <a:pPr eaLnBrk="1" hangingPunct="1">
              <a:lnSpc>
                <a:spcPct val="120000"/>
              </a:lnSpc>
              <a:spcBef>
                <a:spcPct val="0"/>
              </a:spcBef>
              <a:buFontTx/>
              <a:buNone/>
            </a:pPr>
            <a:r>
              <a:rPr lang="en-US" altLang="zh-CN" sz="1800" b="1"/>
              <a:t>run</a:t>
            </a:r>
            <a:r>
              <a:rPr lang="en-US" altLang="zh-CN" sz="1800"/>
              <a:t>;</a:t>
            </a:r>
          </a:p>
          <a:p>
            <a:pPr eaLnBrk="1" hangingPunct="1">
              <a:lnSpc>
                <a:spcPct val="120000"/>
              </a:lnSpc>
              <a:spcBef>
                <a:spcPct val="0"/>
              </a:spcBef>
              <a:buFontTx/>
              <a:buNone/>
            </a:pPr>
            <a:r>
              <a:rPr lang="en-US" altLang="zh-CN" sz="1800" b="1"/>
              <a:t>proc</a:t>
            </a:r>
            <a:r>
              <a:rPr lang="en-US" altLang="zh-CN" sz="1800"/>
              <a:t> </a:t>
            </a:r>
            <a:r>
              <a:rPr lang="en-US" altLang="zh-CN" sz="1800" b="1"/>
              <a:t>sort</a:t>
            </a:r>
            <a:r>
              <a:rPr lang="en-US" altLang="zh-CN" sz="1800"/>
              <a:t> data=o;</a:t>
            </a:r>
          </a:p>
          <a:p>
            <a:pPr eaLnBrk="1" hangingPunct="1">
              <a:lnSpc>
                <a:spcPct val="120000"/>
              </a:lnSpc>
              <a:spcBef>
                <a:spcPct val="0"/>
              </a:spcBef>
              <a:buFontTx/>
              <a:buNone/>
            </a:pPr>
            <a:r>
              <a:rPr lang="en-US" altLang="zh-CN" sz="1800"/>
              <a:t>  by descending z1;</a:t>
            </a:r>
          </a:p>
          <a:p>
            <a:pPr eaLnBrk="1" hangingPunct="1">
              <a:lnSpc>
                <a:spcPct val="120000"/>
              </a:lnSpc>
              <a:spcBef>
                <a:spcPct val="0"/>
              </a:spcBef>
              <a:buFontTx/>
              <a:buNone/>
            </a:pPr>
            <a:r>
              <a:rPr lang="en-US" altLang="zh-CN" sz="1800" b="1"/>
              <a:t>run</a:t>
            </a:r>
            <a:r>
              <a:rPr lang="en-US" altLang="zh-CN" sz="1800"/>
              <a:t>;</a:t>
            </a:r>
          </a:p>
          <a:p>
            <a:pPr eaLnBrk="1" hangingPunct="1">
              <a:lnSpc>
                <a:spcPct val="120000"/>
              </a:lnSpc>
              <a:spcBef>
                <a:spcPct val="0"/>
              </a:spcBef>
              <a:buFontTx/>
              <a:buNone/>
            </a:pPr>
            <a:r>
              <a:rPr lang="en-US" altLang="zh-CN" sz="1800" b="1"/>
              <a:t>proc</a:t>
            </a:r>
            <a:r>
              <a:rPr lang="en-US" altLang="zh-CN" sz="1800"/>
              <a:t> </a:t>
            </a:r>
            <a:r>
              <a:rPr lang="en-US" altLang="zh-CN" sz="1800" b="1"/>
              <a:t>print</a:t>
            </a:r>
            <a:r>
              <a:rPr lang="en-US" altLang="zh-CN" sz="1800"/>
              <a:t> data=o;</a:t>
            </a:r>
          </a:p>
          <a:p>
            <a:pPr eaLnBrk="1" hangingPunct="1">
              <a:lnSpc>
                <a:spcPct val="120000"/>
              </a:lnSpc>
              <a:spcBef>
                <a:spcPct val="0"/>
              </a:spcBef>
              <a:buFontTx/>
              <a:buNone/>
            </a:pPr>
            <a:r>
              <a:rPr lang="en-US" altLang="zh-CN" sz="1800"/>
              <a:t>  var region z1 z2;</a:t>
            </a:r>
          </a:p>
          <a:p>
            <a:pPr eaLnBrk="1" hangingPunct="1">
              <a:lnSpc>
                <a:spcPct val="120000"/>
              </a:lnSpc>
              <a:spcBef>
                <a:spcPct val="0"/>
              </a:spcBef>
              <a:buFontTx/>
              <a:buNone/>
            </a:pPr>
            <a:r>
              <a:rPr lang="en-US" altLang="zh-CN" sz="1800" b="1"/>
              <a:t>run</a:t>
            </a:r>
            <a:r>
              <a:rPr lang="en-US" altLang="zh-CN" sz="1800"/>
              <a:t>;</a:t>
            </a:r>
          </a:p>
          <a:p>
            <a:pPr eaLnBrk="1" hangingPunct="1">
              <a:lnSpc>
                <a:spcPct val="120000"/>
              </a:lnSpc>
              <a:spcBef>
                <a:spcPct val="0"/>
              </a:spcBef>
              <a:buFontTx/>
              <a:buNone/>
            </a:pPr>
            <a:r>
              <a:rPr lang="en-US" altLang="zh-CN" sz="1800" b="1"/>
              <a:t>quit</a:t>
            </a:r>
            <a:r>
              <a:rPr lang="en-US" altLang="zh-CN" sz="1800"/>
              <a:t>;</a:t>
            </a:r>
          </a:p>
        </p:txBody>
      </p:sp>
      <p:sp>
        <p:nvSpPr>
          <p:cNvPr id="136195" name="Text Box 5">
            <a:extLst>
              <a:ext uri="{FF2B5EF4-FFF2-40B4-BE49-F238E27FC236}">
                <a16:creationId xmlns:a16="http://schemas.microsoft.com/office/drawing/2014/main" id="{C2368B6F-B115-4549-9DD3-2C2A652938EF}"/>
              </a:ext>
            </a:extLst>
          </p:cNvPr>
          <p:cNvSpPr txBox="1">
            <a:spLocks noChangeArrowheads="1"/>
          </p:cNvSpPr>
          <p:nvPr/>
        </p:nvSpPr>
        <p:spPr bwMode="auto">
          <a:xfrm>
            <a:off x="395288" y="188913"/>
            <a:ext cx="7991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a:latin typeface="Arial" panose="020B0604020202020204" pitchFamily="34" charset="0"/>
              </a:rPr>
              <a:t>主成分分析在</a:t>
            </a:r>
            <a:r>
              <a:rPr lang="en-US" altLang="zh-CN" sz="2800">
                <a:latin typeface="Arial" panose="020B0604020202020204" pitchFamily="34" charset="0"/>
              </a:rPr>
              <a:t>SAS</a:t>
            </a:r>
            <a:r>
              <a:rPr lang="zh-CN" altLang="en-US" sz="2800">
                <a:latin typeface="Arial" panose="020B0604020202020204" pitchFamily="34" charset="0"/>
              </a:rPr>
              <a:t>中用</a:t>
            </a:r>
            <a:r>
              <a:rPr lang="en-US" altLang="zh-CN" sz="2800">
                <a:latin typeface="Arial" panose="020B0604020202020204" pitchFamily="34" charset="0"/>
              </a:rPr>
              <a:t>princomp</a:t>
            </a:r>
            <a:r>
              <a:rPr lang="zh-CN" altLang="en-US" sz="2800">
                <a:latin typeface="Arial" panose="020B0604020202020204" pitchFamily="34" charset="0"/>
              </a:rPr>
              <a:t>过程：</a:t>
            </a:r>
          </a:p>
        </p:txBody>
      </p:sp>
      <p:sp>
        <p:nvSpPr>
          <p:cNvPr id="136196" name="Text Box 7">
            <a:extLst>
              <a:ext uri="{FF2B5EF4-FFF2-40B4-BE49-F238E27FC236}">
                <a16:creationId xmlns:a16="http://schemas.microsoft.com/office/drawing/2014/main" id="{51805603-436C-495C-9E93-D8F2EEED2893}"/>
              </a:ext>
            </a:extLst>
          </p:cNvPr>
          <p:cNvSpPr txBox="1">
            <a:spLocks noChangeArrowheads="1"/>
          </p:cNvSpPr>
          <p:nvPr/>
        </p:nvSpPr>
        <p:spPr bwMode="auto">
          <a:xfrm>
            <a:off x="5030788" y="2190750"/>
            <a:ext cx="3733800" cy="229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1800">
                <a:solidFill>
                  <a:srgbClr val="FF0000"/>
                </a:solidFill>
                <a:latin typeface="Arial" panose="020B0604020202020204" pitchFamily="34" charset="0"/>
              </a:rPr>
              <a:t>plot</a:t>
            </a:r>
            <a:r>
              <a:rPr lang="zh-CN" altLang="en-US" sz="1800">
                <a:solidFill>
                  <a:srgbClr val="FF0000"/>
                </a:solidFill>
                <a:latin typeface="Arial" panose="020B0604020202020204" pitchFamily="34" charset="0"/>
              </a:rPr>
              <a:t>过程</a:t>
            </a:r>
          </a:p>
          <a:p>
            <a:pPr eaLnBrk="1" hangingPunct="1">
              <a:spcBef>
                <a:spcPct val="50000"/>
              </a:spcBef>
              <a:buFontTx/>
              <a:buNone/>
            </a:pPr>
            <a:r>
              <a:rPr lang="en-US" altLang="zh-CN" sz="1800">
                <a:latin typeface="Arial" panose="020B0604020202020204" pitchFamily="34" charset="0"/>
              </a:rPr>
              <a:t>href=0</a:t>
            </a:r>
            <a:r>
              <a:rPr lang="zh-CN" altLang="en-US" sz="1800">
                <a:latin typeface="Arial" panose="020B0604020202020204" pitchFamily="34" charset="0"/>
              </a:rPr>
              <a:t>表示在横坐标</a:t>
            </a:r>
            <a:r>
              <a:rPr lang="en-US" altLang="zh-CN" sz="1800">
                <a:latin typeface="Arial" panose="020B0604020202020204" pitchFamily="34" charset="0"/>
              </a:rPr>
              <a:t>z1=0</a:t>
            </a:r>
            <a:r>
              <a:rPr lang="zh-CN" altLang="en-US" sz="1800">
                <a:latin typeface="Arial" panose="020B0604020202020204" pitchFamily="34" charset="0"/>
              </a:rPr>
              <a:t>处画一条垂线，</a:t>
            </a:r>
            <a:r>
              <a:rPr lang="en-US" altLang="zh-CN" sz="1800">
                <a:latin typeface="Arial" panose="020B0604020202020204" pitchFamily="34" charset="0"/>
              </a:rPr>
              <a:t>vref=0</a:t>
            </a:r>
            <a:r>
              <a:rPr lang="zh-CN" altLang="en-US" sz="1800">
                <a:latin typeface="Arial" panose="020B0604020202020204" pitchFamily="34" charset="0"/>
              </a:rPr>
              <a:t>表示在纵坐标</a:t>
            </a:r>
            <a:r>
              <a:rPr lang="en-US" altLang="zh-CN" sz="1800">
                <a:latin typeface="Arial" panose="020B0604020202020204" pitchFamily="34" charset="0"/>
              </a:rPr>
              <a:t>z2=0</a:t>
            </a:r>
            <a:r>
              <a:rPr lang="zh-CN" altLang="en-US" sz="1800">
                <a:latin typeface="Arial" panose="020B0604020202020204" pitchFamily="34" charset="0"/>
              </a:rPr>
              <a:t>处画一条垂线。</a:t>
            </a:r>
          </a:p>
          <a:p>
            <a:pPr eaLnBrk="1" hangingPunct="1">
              <a:spcBef>
                <a:spcPct val="50000"/>
              </a:spcBef>
              <a:buFontTx/>
              <a:buNone/>
            </a:pPr>
            <a:r>
              <a:rPr lang="en-US" altLang="zh-CN" sz="1800">
                <a:latin typeface="Arial" panose="020B0604020202020204" pitchFamily="34" charset="0"/>
              </a:rPr>
              <a:t>$region=‘*’</a:t>
            </a:r>
            <a:r>
              <a:rPr lang="zh-CN" altLang="en-US" sz="1800">
                <a:latin typeface="Arial" panose="020B0604020202020204" pitchFamily="34" charset="0"/>
              </a:rPr>
              <a:t>表示每个点在图上用*表示，并且在*后显示该样本点的</a:t>
            </a:r>
            <a:r>
              <a:rPr lang="en-US" altLang="zh-CN" sz="1800">
                <a:latin typeface="Arial" panose="020B0604020202020204" pitchFamily="34" charset="0"/>
              </a:rPr>
              <a:t>region</a:t>
            </a:r>
            <a:r>
              <a:rPr lang="zh-CN" altLang="en-US" sz="1800">
                <a:latin typeface="Arial" panose="020B0604020202020204" pitchFamily="34" charset="0"/>
              </a:rPr>
              <a:t>变量的值。</a:t>
            </a:r>
          </a:p>
        </p:txBody>
      </p:sp>
      <p:sp>
        <p:nvSpPr>
          <p:cNvPr id="136197" name="Text Box 8">
            <a:extLst>
              <a:ext uri="{FF2B5EF4-FFF2-40B4-BE49-F238E27FC236}">
                <a16:creationId xmlns:a16="http://schemas.microsoft.com/office/drawing/2014/main" id="{602A9216-9CA7-4005-81C0-0E54FB6FB7A1}"/>
              </a:ext>
            </a:extLst>
          </p:cNvPr>
          <p:cNvSpPr txBox="1">
            <a:spLocks noChangeArrowheads="1"/>
          </p:cNvSpPr>
          <p:nvPr/>
        </p:nvSpPr>
        <p:spPr bwMode="auto">
          <a:xfrm>
            <a:off x="4953000" y="990600"/>
            <a:ext cx="38893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1800">
                <a:latin typeface="Arial" panose="020B0604020202020204" pitchFamily="34" charset="0"/>
              </a:rPr>
              <a:t>主成分分析有一个</a:t>
            </a:r>
            <a:r>
              <a:rPr lang="en-US" altLang="zh-CN" sz="1800">
                <a:solidFill>
                  <a:srgbClr val="FF0000"/>
                </a:solidFill>
                <a:latin typeface="Arial" panose="020B0604020202020204" pitchFamily="34" charset="0"/>
              </a:rPr>
              <a:t>princomp</a:t>
            </a:r>
            <a:r>
              <a:rPr lang="zh-CN" altLang="en-US" sz="1800">
                <a:solidFill>
                  <a:srgbClr val="FF0000"/>
                </a:solidFill>
                <a:latin typeface="Arial" panose="020B0604020202020204" pitchFamily="34" charset="0"/>
              </a:rPr>
              <a:t>过程</a:t>
            </a:r>
            <a:r>
              <a:rPr lang="zh-CN" altLang="en-US" sz="1800">
                <a:latin typeface="Arial" panose="020B0604020202020204" pitchFamily="34" charset="0"/>
              </a:rPr>
              <a:t>就足够了。</a:t>
            </a:r>
            <a:r>
              <a:rPr lang="en-US" altLang="zh-CN" sz="1800">
                <a:latin typeface="Arial" panose="020B0604020202020204" pitchFamily="34" charset="0"/>
              </a:rPr>
              <a:t>prefix=z</a:t>
            </a:r>
            <a:r>
              <a:rPr lang="zh-CN" altLang="en-US" sz="1800">
                <a:latin typeface="Arial" panose="020B0604020202020204" pitchFamily="34" charset="0"/>
              </a:rPr>
              <a:t>表示，在输出数据集中（</a:t>
            </a:r>
            <a:r>
              <a:rPr lang="en-US" altLang="zh-CN" sz="1800">
                <a:latin typeface="Arial" panose="020B0604020202020204" pitchFamily="34" charset="0"/>
              </a:rPr>
              <a:t>o</a:t>
            </a:r>
            <a:r>
              <a:rPr lang="zh-CN" altLang="en-US" sz="1800">
                <a:latin typeface="Arial" panose="020B0604020202020204" pitchFamily="34" charset="0"/>
              </a:rPr>
              <a:t>中），主成分变量是</a:t>
            </a:r>
            <a:r>
              <a:rPr lang="en-US" altLang="zh-CN" sz="1800">
                <a:latin typeface="Arial" panose="020B0604020202020204" pitchFamily="34" charset="0"/>
              </a:rPr>
              <a:t>z1</a:t>
            </a:r>
            <a:r>
              <a:rPr lang="zh-CN" altLang="en-US" sz="1800">
                <a:latin typeface="Arial" panose="020B0604020202020204" pitchFamily="34" charset="0"/>
              </a:rPr>
              <a:t>、</a:t>
            </a:r>
            <a:r>
              <a:rPr lang="en-US" altLang="zh-CN" sz="1800">
                <a:latin typeface="Arial" panose="020B0604020202020204" pitchFamily="34" charset="0"/>
              </a:rPr>
              <a:t>z2</a:t>
            </a:r>
            <a:r>
              <a:rPr lang="zh-CN" altLang="en-US" sz="1800">
                <a:latin typeface="Arial" panose="020B0604020202020204" pitchFamily="34" charset="0"/>
              </a:rPr>
              <a:t>、</a:t>
            </a:r>
            <a:r>
              <a:rPr lang="en-US" altLang="zh-CN" sz="1800">
                <a:latin typeface="Arial" panose="020B0604020202020204" pitchFamily="34" charset="0"/>
              </a:rPr>
              <a:t>…</a:t>
            </a:r>
          </a:p>
        </p:txBody>
      </p:sp>
      <p:sp>
        <p:nvSpPr>
          <p:cNvPr id="136198" name="Text Box 9">
            <a:extLst>
              <a:ext uri="{FF2B5EF4-FFF2-40B4-BE49-F238E27FC236}">
                <a16:creationId xmlns:a16="http://schemas.microsoft.com/office/drawing/2014/main" id="{DF69C19A-E427-46B0-B8B6-47CA1DD668B7}"/>
              </a:ext>
            </a:extLst>
          </p:cNvPr>
          <p:cNvSpPr txBox="1">
            <a:spLocks noChangeArrowheads="1"/>
          </p:cNvSpPr>
          <p:nvPr/>
        </p:nvSpPr>
        <p:spPr bwMode="auto">
          <a:xfrm>
            <a:off x="4953000" y="4684713"/>
            <a:ext cx="41687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1800">
                <a:solidFill>
                  <a:srgbClr val="FF0000"/>
                </a:solidFill>
                <a:latin typeface="Arial" panose="020B0604020202020204" pitchFamily="34" charset="0"/>
              </a:rPr>
              <a:t>sort</a:t>
            </a:r>
            <a:r>
              <a:rPr lang="zh-CN" altLang="en-US" sz="1800">
                <a:solidFill>
                  <a:srgbClr val="FF0000"/>
                </a:solidFill>
                <a:latin typeface="Arial" panose="020B0604020202020204" pitchFamily="34" charset="0"/>
              </a:rPr>
              <a:t>和</a:t>
            </a:r>
            <a:r>
              <a:rPr lang="en-US" altLang="zh-CN" sz="1800">
                <a:solidFill>
                  <a:srgbClr val="FF0000"/>
                </a:solidFill>
                <a:latin typeface="Arial" panose="020B0604020202020204" pitchFamily="34" charset="0"/>
              </a:rPr>
              <a:t>print</a:t>
            </a:r>
            <a:r>
              <a:rPr lang="zh-CN" altLang="en-US" sz="1800">
                <a:solidFill>
                  <a:srgbClr val="FF0000"/>
                </a:solidFill>
                <a:latin typeface="Arial" panose="020B0604020202020204" pitchFamily="34" charset="0"/>
              </a:rPr>
              <a:t>过程</a:t>
            </a:r>
            <a:r>
              <a:rPr lang="zh-CN" altLang="en-US" sz="1800">
                <a:latin typeface="Arial" panose="020B0604020202020204" pitchFamily="34" charset="0"/>
              </a:rPr>
              <a:t>是很熟悉的过程了。</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4">
            <a:extLst>
              <a:ext uri="{FF2B5EF4-FFF2-40B4-BE49-F238E27FC236}">
                <a16:creationId xmlns:a16="http://schemas.microsoft.com/office/drawing/2014/main" id="{72D638CF-2FB6-442E-AD27-34179F2B8512}"/>
              </a:ext>
            </a:extLst>
          </p:cNvPr>
          <p:cNvSpPr>
            <a:spLocks noChangeArrowheads="1"/>
          </p:cNvSpPr>
          <p:nvPr/>
        </p:nvSpPr>
        <p:spPr bwMode="auto">
          <a:xfrm>
            <a:off x="539750" y="1125538"/>
            <a:ext cx="8208963"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t>ods graphics on;</a:t>
            </a:r>
          </a:p>
          <a:p>
            <a:pPr eaLnBrk="1" hangingPunct="1">
              <a:spcBef>
                <a:spcPct val="0"/>
              </a:spcBef>
              <a:buFontTx/>
              <a:buNone/>
            </a:pPr>
            <a:r>
              <a:rPr lang="en-US" altLang="zh-CN" sz="1800" b="1"/>
              <a:t>proc</a:t>
            </a:r>
            <a:r>
              <a:rPr lang="en-US" altLang="zh-CN" sz="1800"/>
              <a:t> </a:t>
            </a:r>
            <a:r>
              <a:rPr lang="en-US" altLang="zh-CN" sz="1800" b="1"/>
              <a:t>princomp</a:t>
            </a:r>
            <a:r>
              <a:rPr lang="en-US" altLang="zh-CN" sz="1800"/>
              <a:t> data=tmp1.exec76 out=o1 plot=</a:t>
            </a:r>
            <a:r>
              <a:rPr lang="en-US" altLang="zh-CN" sz="1800">
                <a:solidFill>
                  <a:srgbClr val="FF0000"/>
                </a:solidFill>
              </a:rPr>
              <a:t>score(ncomp=</a:t>
            </a:r>
            <a:r>
              <a:rPr lang="en-US" altLang="zh-CN" sz="1800" b="1">
                <a:solidFill>
                  <a:srgbClr val="FF0000"/>
                </a:solidFill>
              </a:rPr>
              <a:t>2</a:t>
            </a:r>
            <a:r>
              <a:rPr lang="zh-CN" altLang="en-US" sz="1800" b="1">
                <a:solidFill>
                  <a:srgbClr val="FF0000"/>
                </a:solidFill>
              </a:rPr>
              <a:t>）</a:t>
            </a:r>
            <a:r>
              <a:rPr lang="en-US" altLang="zh-CN" sz="1800"/>
              <a:t>;</a:t>
            </a:r>
          </a:p>
          <a:p>
            <a:pPr eaLnBrk="1" hangingPunct="1">
              <a:spcBef>
                <a:spcPct val="0"/>
              </a:spcBef>
              <a:buFontTx/>
              <a:buNone/>
            </a:pPr>
            <a:r>
              <a:rPr lang="en-US" altLang="zh-CN" sz="1800"/>
              <a:t>id state;</a:t>
            </a:r>
          </a:p>
          <a:p>
            <a:pPr eaLnBrk="1" hangingPunct="1">
              <a:spcBef>
                <a:spcPct val="0"/>
              </a:spcBef>
              <a:buFontTx/>
              <a:buNone/>
            </a:pPr>
            <a:r>
              <a:rPr lang="en-US" altLang="zh-CN" sz="1800" b="1"/>
              <a:t>run</a:t>
            </a:r>
            <a:r>
              <a:rPr lang="en-US" altLang="zh-CN" sz="1800"/>
              <a:t>; </a:t>
            </a:r>
          </a:p>
          <a:p>
            <a:pPr eaLnBrk="1" hangingPunct="1">
              <a:spcBef>
                <a:spcPct val="0"/>
              </a:spcBef>
              <a:buFontTx/>
              <a:buNone/>
            </a:pPr>
            <a:r>
              <a:rPr lang="en-US" altLang="zh-CN" sz="1800"/>
              <a:t>ods graphics off;</a:t>
            </a:r>
            <a:endParaRPr lang="zh-CN" altLang="en-US" sz="1800"/>
          </a:p>
        </p:txBody>
      </p:sp>
      <p:sp>
        <p:nvSpPr>
          <p:cNvPr id="137219" name="Text Box 5">
            <a:extLst>
              <a:ext uri="{FF2B5EF4-FFF2-40B4-BE49-F238E27FC236}">
                <a16:creationId xmlns:a16="http://schemas.microsoft.com/office/drawing/2014/main" id="{37E91AA4-A3BE-402C-8203-02193CF0C698}"/>
              </a:ext>
            </a:extLst>
          </p:cNvPr>
          <p:cNvSpPr txBox="1">
            <a:spLocks noChangeArrowheads="1"/>
          </p:cNvSpPr>
          <p:nvPr/>
        </p:nvSpPr>
        <p:spPr bwMode="auto">
          <a:xfrm>
            <a:off x="323850" y="333375"/>
            <a:ext cx="7991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b="1">
                <a:solidFill>
                  <a:srgbClr val="000000"/>
                </a:solidFill>
                <a:latin typeface="Arial" panose="020B0604020202020204" pitchFamily="34" charset="0"/>
              </a:rPr>
              <a:t>主成分分析图解样品</a:t>
            </a:r>
            <a:r>
              <a:rPr lang="zh-CN" altLang="en-US" sz="2800">
                <a:latin typeface="Arial" panose="020B0604020202020204" pitchFamily="34" charset="0"/>
              </a:rPr>
              <a:t>：</a:t>
            </a:r>
          </a:p>
        </p:txBody>
      </p:sp>
      <p:sp>
        <p:nvSpPr>
          <p:cNvPr id="137220" name="Rectangle 6">
            <a:extLst>
              <a:ext uri="{FF2B5EF4-FFF2-40B4-BE49-F238E27FC236}">
                <a16:creationId xmlns:a16="http://schemas.microsoft.com/office/drawing/2014/main" id="{F44E440D-65F6-4BB8-8E85-AED9D8C1B629}"/>
              </a:ext>
            </a:extLst>
          </p:cNvPr>
          <p:cNvSpPr>
            <a:spLocks noChangeArrowheads="1"/>
          </p:cNvSpPr>
          <p:nvPr/>
        </p:nvSpPr>
        <p:spPr bwMode="auto">
          <a:xfrm>
            <a:off x="468313" y="2708275"/>
            <a:ext cx="7272337"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b="1"/>
              <a:t>proc</a:t>
            </a:r>
            <a:r>
              <a:rPr lang="en-US" altLang="zh-CN" sz="1800"/>
              <a:t> </a:t>
            </a:r>
            <a:r>
              <a:rPr lang="en-US" altLang="zh-CN" sz="1800" b="1"/>
              <a:t>princomp</a:t>
            </a:r>
            <a:r>
              <a:rPr lang="en-US" altLang="zh-CN" sz="1800"/>
              <a:t> data=tmp1.exec76 out=o1 prefix=F;</a:t>
            </a:r>
          </a:p>
          <a:p>
            <a:pPr eaLnBrk="1" hangingPunct="1">
              <a:spcBef>
                <a:spcPct val="0"/>
              </a:spcBef>
              <a:buFontTx/>
              <a:buNone/>
            </a:pPr>
            <a:r>
              <a:rPr lang="en-US" altLang="zh-CN" sz="1800" b="1"/>
              <a:t>run</a:t>
            </a:r>
            <a:r>
              <a:rPr lang="en-US" altLang="zh-CN" sz="1800"/>
              <a:t>; </a:t>
            </a:r>
          </a:p>
          <a:p>
            <a:pPr eaLnBrk="1" hangingPunct="1">
              <a:spcBef>
                <a:spcPct val="0"/>
              </a:spcBef>
              <a:buFontTx/>
              <a:buNone/>
            </a:pPr>
            <a:r>
              <a:rPr lang="en-US" altLang="zh-CN" sz="1800" b="1"/>
              <a:t>proc</a:t>
            </a:r>
            <a:r>
              <a:rPr lang="en-US" altLang="zh-CN" sz="1800"/>
              <a:t> </a:t>
            </a:r>
            <a:r>
              <a:rPr lang="en-US" altLang="zh-CN" sz="1800" b="1"/>
              <a:t>plot</a:t>
            </a:r>
            <a:r>
              <a:rPr lang="en-US" altLang="zh-CN" sz="1800"/>
              <a:t> data=o1;</a:t>
            </a:r>
          </a:p>
          <a:p>
            <a:pPr eaLnBrk="1" hangingPunct="1">
              <a:spcBef>
                <a:spcPct val="0"/>
              </a:spcBef>
              <a:buFontTx/>
              <a:buNone/>
            </a:pPr>
            <a:r>
              <a:rPr lang="en-US" altLang="zh-CN" sz="1800"/>
              <a:t>   plot F2*F1 $ state='*'/href=</a:t>
            </a:r>
            <a:r>
              <a:rPr lang="en-US" altLang="zh-CN" sz="1800" b="1"/>
              <a:t>0</a:t>
            </a:r>
            <a:r>
              <a:rPr lang="en-US" altLang="zh-CN" sz="1800"/>
              <a:t> vref=</a:t>
            </a:r>
            <a:r>
              <a:rPr lang="en-US" altLang="zh-CN" sz="1800" b="1"/>
              <a:t>0</a:t>
            </a:r>
            <a:r>
              <a:rPr lang="en-US" altLang="zh-CN" sz="1800"/>
              <a:t>;</a:t>
            </a:r>
          </a:p>
          <a:p>
            <a:pPr eaLnBrk="1" hangingPunct="1">
              <a:spcBef>
                <a:spcPct val="0"/>
              </a:spcBef>
              <a:buFontTx/>
              <a:buNone/>
            </a:pPr>
            <a:r>
              <a:rPr lang="en-US" altLang="zh-CN" sz="1800" b="1"/>
              <a:t>run</a:t>
            </a:r>
            <a:r>
              <a:rPr lang="en-US" altLang="zh-CN" sz="1800"/>
              <a:t>;</a:t>
            </a:r>
          </a:p>
        </p:txBody>
      </p:sp>
      <p:sp>
        <p:nvSpPr>
          <p:cNvPr id="137221" name="Text Box 5">
            <a:extLst>
              <a:ext uri="{FF2B5EF4-FFF2-40B4-BE49-F238E27FC236}">
                <a16:creationId xmlns:a16="http://schemas.microsoft.com/office/drawing/2014/main" id="{B4BBDB28-4933-432D-8D36-5F15FAAF7209}"/>
              </a:ext>
            </a:extLst>
          </p:cNvPr>
          <p:cNvSpPr txBox="1">
            <a:spLocks noChangeArrowheads="1"/>
          </p:cNvSpPr>
          <p:nvPr/>
        </p:nvSpPr>
        <p:spPr bwMode="auto">
          <a:xfrm>
            <a:off x="179388" y="4292600"/>
            <a:ext cx="7991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b="1">
                <a:solidFill>
                  <a:srgbClr val="000000"/>
                </a:solidFill>
                <a:latin typeface="Arial" panose="020B0604020202020204" pitchFamily="34" charset="0"/>
              </a:rPr>
              <a:t>主成分分析图解变量：</a:t>
            </a:r>
          </a:p>
        </p:txBody>
      </p:sp>
      <p:sp>
        <p:nvSpPr>
          <p:cNvPr id="137222" name="Rectangle 8">
            <a:extLst>
              <a:ext uri="{FF2B5EF4-FFF2-40B4-BE49-F238E27FC236}">
                <a16:creationId xmlns:a16="http://schemas.microsoft.com/office/drawing/2014/main" id="{23D88806-7544-4064-AE00-8C694245B008}"/>
              </a:ext>
            </a:extLst>
          </p:cNvPr>
          <p:cNvSpPr>
            <a:spLocks noChangeArrowheads="1"/>
          </p:cNvSpPr>
          <p:nvPr/>
        </p:nvSpPr>
        <p:spPr bwMode="auto">
          <a:xfrm>
            <a:off x="539750" y="4941888"/>
            <a:ext cx="8604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t>ods graphics on;</a:t>
            </a:r>
          </a:p>
          <a:p>
            <a:pPr eaLnBrk="1" hangingPunct="1">
              <a:spcBef>
                <a:spcPct val="0"/>
              </a:spcBef>
              <a:buFontTx/>
              <a:buNone/>
            </a:pPr>
            <a:r>
              <a:rPr lang="en-US" altLang="zh-CN" sz="1800" b="1"/>
              <a:t>proc</a:t>
            </a:r>
            <a:r>
              <a:rPr lang="en-US" altLang="zh-CN" sz="1800"/>
              <a:t> </a:t>
            </a:r>
            <a:r>
              <a:rPr lang="en-US" altLang="zh-CN" sz="1800" b="1"/>
              <a:t>princomp</a:t>
            </a:r>
            <a:r>
              <a:rPr lang="en-US" altLang="zh-CN" sz="1800"/>
              <a:t> data=tmp1.exec76 out=o1 plot=</a:t>
            </a:r>
            <a:r>
              <a:rPr lang="en-US" altLang="zh-CN" sz="1800">
                <a:solidFill>
                  <a:srgbClr val="FF0000"/>
                </a:solidFill>
              </a:rPr>
              <a:t>pattern(ncomp=</a:t>
            </a:r>
            <a:r>
              <a:rPr lang="en-US" altLang="zh-CN" sz="1800" b="1">
                <a:solidFill>
                  <a:srgbClr val="FF0000"/>
                </a:solidFill>
              </a:rPr>
              <a:t>2</a:t>
            </a:r>
            <a:r>
              <a:rPr lang="en-US" altLang="zh-CN" sz="1800">
                <a:solidFill>
                  <a:srgbClr val="FF0000"/>
                </a:solidFill>
              </a:rPr>
              <a:t>)</a:t>
            </a:r>
            <a:r>
              <a:rPr lang="en-US" altLang="zh-CN" sz="1800"/>
              <a:t>;</a:t>
            </a:r>
          </a:p>
          <a:p>
            <a:pPr eaLnBrk="1" hangingPunct="1">
              <a:spcBef>
                <a:spcPct val="0"/>
              </a:spcBef>
              <a:buFontTx/>
              <a:buNone/>
            </a:pPr>
            <a:r>
              <a:rPr lang="en-US" altLang="zh-CN" sz="1800" b="1"/>
              <a:t>run</a:t>
            </a:r>
            <a:r>
              <a:rPr lang="en-US" altLang="zh-CN" sz="1800"/>
              <a:t>; </a:t>
            </a:r>
          </a:p>
          <a:p>
            <a:pPr eaLnBrk="1" hangingPunct="1">
              <a:spcBef>
                <a:spcPct val="0"/>
              </a:spcBef>
              <a:buFontTx/>
              <a:buNone/>
            </a:pPr>
            <a:r>
              <a:rPr lang="en-US" altLang="zh-CN" sz="1800"/>
              <a:t>ods graphics off;</a:t>
            </a:r>
            <a:endParaRPr lang="zh-CN" altLang="en-US" sz="18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4">
            <a:extLst>
              <a:ext uri="{FF2B5EF4-FFF2-40B4-BE49-F238E27FC236}">
                <a16:creationId xmlns:a16="http://schemas.microsoft.com/office/drawing/2014/main" id="{A5FD7C46-F3FC-442E-BCB2-11CF44884B82}"/>
              </a:ext>
            </a:extLst>
          </p:cNvPr>
          <p:cNvSpPr>
            <a:spLocks noChangeArrowheads="1"/>
          </p:cNvSpPr>
          <p:nvPr/>
        </p:nvSpPr>
        <p:spPr bwMode="auto">
          <a:xfrm>
            <a:off x="539750" y="1557338"/>
            <a:ext cx="41148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b="1" dirty="0" err="1"/>
              <a:t>proc</a:t>
            </a:r>
            <a:r>
              <a:rPr lang="en-US" altLang="zh-CN" sz="1800" b="1" dirty="0"/>
              <a:t> </a:t>
            </a:r>
            <a:r>
              <a:rPr lang="en-US" altLang="zh-CN" sz="1800" b="1" dirty="0" err="1"/>
              <a:t>corr</a:t>
            </a:r>
            <a:r>
              <a:rPr lang="en-US" altLang="zh-CN" sz="1800" b="1" dirty="0"/>
              <a:t> data=tmp1.vregex1;</a:t>
            </a:r>
          </a:p>
          <a:p>
            <a:pPr eaLnBrk="1" hangingPunct="1">
              <a:spcBef>
                <a:spcPct val="0"/>
              </a:spcBef>
              <a:buFontTx/>
              <a:buNone/>
            </a:pPr>
            <a:r>
              <a:rPr lang="en-US" altLang="zh-CN" sz="1800" b="1" dirty="0"/>
              <a:t>  </a:t>
            </a:r>
            <a:r>
              <a:rPr lang="en-US" altLang="zh-CN" sz="1800" b="1" dirty="0" err="1"/>
              <a:t>var</a:t>
            </a:r>
            <a:r>
              <a:rPr lang="en-US" altLang="zh-CN" sz="1800" b="1" dirty="0"/>
              <a:t> y x1-x3;</a:t>
            </a:r>
          </a:p>
          <a:p>
            <a:pPr eaLnBrk="1" hangingPunct="1">
              <a:spcBef>
                <a:spcPct val="0"/>
              </a:spcBef>
              <a:buFontTx/>
              <a:buNone/>
            </a:pPr>
            <a:r>
              <a:rPr lang="en-US" altLang="zh-CN" sz="1800" b="1" dirty="0"/>
              <a:t>run;</a:t>
            </a:r>
          </a:p>
          <a:p>
            <a:pPr eaLnBrk="1" hangingPunct="1">
              <a:spcBef>
                <a:spcPct val="0"/>
              </a:spcBef>
              <a:buFontTx/>
              <a:buNone/>
            </a:pPr>
            <a:endParaRPr lang="en-US" altLang="zh-CN" sz="1800" b="1" dirty="0"/>
          </a:p>
          <a:p>
            <a:pPr eaLnBrk="1" hangingPunct="1">
              <a:spcBef>
                <a:spcPct val="0"/>
              </a:spcBef>
              <a:buFontTx/>
              <a:buNone/>
            </a:pPr>
            <a:endParaRPr lang="en-US" altLang="zh-CN" sz="1800" b="1" dirty="0"/>
          </a:p>
          <a:p>
            <a:pPr eaLnBrk="1" hangingPunct="1">
              <a:spcBef>
                <a:spcPct val="0"/>
              </a:spcBef>
              <a:buFontTx/>
              <a:buNone/>
            </a:pPr>
            <a:r>
              <a:rPr lang="en-US" altLang="zh-CN" sz="1800" b="1" dirty="0" err="1"/>
              <a:t>proc</a:t>
            </a:r>
            <a:r>
              <a:rPr lang="en-US" altLang="zh-CN" sz="1800" b="1" dirty="0"/>
              <a:t> </a:t>
            </a:r>
            <a:r>
              <a:rPr lang="en-US" altLang="zh-CN" sz="1800" b="1" dirty="0" err="1"/>
              <a:t>reg</a:t>
            </a:r>
            <a:r>
              <a:rPr lang="en-US" altLang="zh-CN" sz="1800" b="1" dirty="0"/>
              <a:t> data=tmp1.vregex1 </a:t>
            </a:r>
            <a:r>
              <a:rPr lang="en-US" altLang="zh-CN" sz="1800" b="1" dirty="0" err="1"/>
              <a:t>outest</a:t>
            </a:r>
            <a:r>
              <a:rPr lang="en-US" altLang="zh-CN" sz="1800" b="1" dirty="0"/>
              <a:t>=out;</a:t>
            </a:r>
          </a:p>
          <a:p>
            <a:pPr eaLnBrk="1" hangingPunct="1">
              <a:spcBef>
                <a:spcPct val="0"/>
              </a:spcBef>
              <a:buFontTx/>
              <a:buNone/>
            </a:pPr>
            <a:r>
              <a:rPr lang="en-US" altLang="zh-CN" sz="1800" b="1" dirty="0"/>
              <a:t>  model y=x1-x3/ </a:t>
            </a:r>
            <a:r>
              <a:rPr lang="en-US" altLang="zh-CN" sz="1800" b="1" dirty="0" err="1"/>
              <a:t>collin</a:t>
            </a:r>
            <a:r>
              <a:rPr lang="en-US" altLang="zh-CN" sz="1800" b="1" dirty="0"/>
              <a:t> </a:t>
            </a:r>
            <a:r>
              <a:rPr lang="en-US" altLang="zh-CN" sz="1800" b="1" dirty="0" err="1"/>
              <a:t>tol</a:t>
            </a:r>
            <a:r>
              <a:rPr lang="en-US" altLang="zh-CN" sz="1800" b="1" dirty="0"/>
              <a:t> </a:t>
            </a:r>
            <a:r>
              <a:rPr lang="en-US" altLang="zh-CN" sz="1800" b="1" dirty="0" err="1"/>
              <a:t>vif</a:t>
            </a:r>
            <a:r>
              <a:rPr lang="en-US" altLang="zh-CN" sz="1800" b="1" dirty="0"/>
              <a:t>;</a:t>
            </a:r>
          </a:p>
          <a:p>
            <a:pPr eaLnBrk="1" hangingPunct="1">
              <a:spcBef>
                <a:spcPct val="0"/>
              </a:spcBef>
              <a:buFontTx/>
              <a:buNone/>
            </a:pPr>
            <a:r>
              <a:rPr lang="en-US" altLang="zh-CN" sz="1800" b="1" dirty="0"/>
              <a:t>run;</a:t>
            </a:r>
          </a:p>
        </p:txBody>
      </p:sp>
      <p:sp>
        <p:nvSpPr>
          <p:cNvPr id="138243" name="Text Box 6">
            <a:extLst>
              <a:ext uri="{FF2B5EF4-FFF2-40B4-BE49-F238E27FC236}">
                <a16:creationId xmlns:a16="http://schemas.microsoft.com/office/drawing/2014/main" id="{84FF31C4-7472-4501-97B8-80CDD4C11136}"/>
              </a:ext>
            </a:extLst>
          </p:cNvPr>
          <p:cNvSpPr txBox="1">
            <a:spLocks noChangeArrowheads="1"/>
          </p:cNvSpPr>
          <p:nvPr/>
        </p:nvSpPr>
        <p:spPr bwMode="auto">
          <a:xfrm>
            <a:off x="5029200" y="1617663"/>
            <a:ext cx="396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000">
                <a:latin typeface="Arial" panose="020B0604020202020204" pitchFamily="34" charset="0"/>
              </a:rPr>
              <a:t>计算相关系数矩阵。</a:t>
            </a:r>
          </a:p>
        </p:txBody>
      </p:sp>
      <p:sp>
        <p:nvSpPr>
          <p:cNvPr id="138244" name="Text Box 7">
            <a:extLst>
              <a:ext uri="{FF2B5EF4-FFF2-40B4-BE49-F238E27FC236}">
                <a16:creationId xmlns:a16="http://schemas.microsoft.com/office/drawing/2014/main" id="{B4DF2ADD-F324-4362-ADDD-9404051DA5A6}"/>
              </a:ext>
            </a:extLst>
          </p:cNvPr>
          <p:cNvSpPr txBox="1">
            <a:spLocks noChangeArrowheads="1"/>
          </p:cNvSpPr>
          <p:nvPr/>
        </p:nvSpPr>
        <p:spPr bwMode="auto">
          <a:xfrm>
            <a:off x="4859338" y="2997200"/>
            <a:ext cx="39624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000" dirty="0">
                <a:latin typeface="Arial" panose="020B0604020202020204" pitchFamily="34" charset="0"/>
              </a:rPr>
              <a:t>OLS</a:t>
            </a:r>
            <a:r>
              <a:rPr lang="zh-CN" altLang="en-US" sz="2000" dirty="0">
                <a:latin typeface="Arial" panose="020B0604020202020204" pitchFamily="34" charset="0"/>
              </a:rPr>
              <a:t>估计回归参数，并给出共线性诊断结果。</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4">
            <a:extLst>
              <a:ext uri="{FF2B5EF4-FFF2-40B4-BE49-F238E27FC236}">
                <a16:creationId xmlns:a16="http://schemas.microsoft.com/office/drawing/2014/main" id="{74174B9C-C668-4741-8AB4-E94CF9362589}"/>
              </a:ext>
            </a:extLst>
          </p:cNvPr>
          <p:cNvSpPr>
            <a:spLocks noChangeArrowheads="1"/>
          </p:cNvSpPr>
          <p:nvPr/>
        </p:nvSpPr>
        <p:spPr bwMode="auto">
          <a:xfrm>
            <a:off x="381000" y="174625"/>
            <a:ext cx="4114800" cy="646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b="1"/>
              <a:t>proc</a:t>
            </a:r>
            <a:r>
              <a:rPr lang="en-US" altLang="zh-CN" sz="1800"/>
              <a:t> </a:t>
            </a:r>
            <a:r>
              <a:rPr lang="en-US" altLang="zh-CN" sz="1800" b="1"/>
              <a:t>standard</a:t>
            </a:r>
            <a:r>
              <a:rPr lang="en-US" altLang="zh-CN" sz="1800"/>
              <a:t> data=vregex1  out=sv mean=</a:t>
            </a:r>
            <a:r>
              <a:rPr lang="en-US" altLang="zh-CN" sz="1800" b="1"/>
              <a:t>0</a:t>
            </a:r>
            <a:r>
              <a:rPr lang="en-US" altLang="zh-CN" sz="1800"/>
              <a:t> std=</a:t>
            </a:r>
            <a:r>
              <a:rPr lang="en-US" altLang="zh-CN" sz="1800" b="1"/>
              <a:t>1</a:t>
            </a:r>
            <a:r>
              <a:rPr lang="en-US" altLang="zh-CN" sz="1800"/>
              <a:t>;</a:t>
            </a:r>
          </a:p>
          <a:p>
            <a:pPr eaLnBrk="1" hangingPunct="1">
              <a:spcBef>
                <a:spcPct val="0"/>
              </a:spcBef>
              <a:buFontTx/>
              <a:buNone/>
            </a:pPr>
            <a:r>
              <a:rPr lang="en-US" altLang="zh-CN" sz="1800"/>
              <a:t>  var x1-x3 y;</a:t>
            </a:r>
          </a:p>
          <a:p>
            <a:pPr eaLnBrk="1" hangingPunct="1">
              <a:spcBef>
                <a:spcPct val="0"/>
              </a:spcBef>
              <a:buFontTx/>
              <a:buNone/>
            </a:pPr>
            <a:r>
              <a:rPr lang="en-US" altLang="zh-CN" sz="1800" b="1"/>
              <a:t>run</a:t>
            </a:r>
            <a:r>
              <a:rPr lang="en-US" altLang="zh-CN" sz="1800"/>
              <a:t>;</a:t>
            </a:r>
          </a:p>
          <a:p>
            <a:pPr eaLnBrk="1" hangingPunct="1">
              <a:spcBef>
                <a:spcPct val="0"/>
              </a:spcBef>
              <a:buFontTx/>
              <a:buNone/>
            </a:pPr>
            <a:r>
              <a:rPr lang="en-US" altLang="zh-CN" sz="1800" b="1"/>
              <a:t>proc</a:t>
            </a:r>
            <a:r>
              <a:rPr lang="en-US" altLang="zh-CN" sz="1800"/>
              <a:t> </a:t>
            </a:r>
            <a:r>
              <a:rPr lang="en-US" altLang="zh-CN" sz="1800" b="1"/>
              <a:t>princomp</a:t>
            </a:r>
            <a:r>
              <a:rPr lang="en-US" altLang="zh-CN" sz="1800"/>
              <a:t>  data=sv prefix=z out=opcr ;</a:t>
            </a:r>
          </a:p>
          <a:p>
            <a:pPr eaLnBrk="1" hangingPunct="1">
              <a:spcBef>
                <a:spcPct val="0"/>
              </a:spcBef>
              <a:buFontTx/>
              <a:buNone/>
            </a:pPr>
            <a:r>
              <a:rPr lang="en-US" altLang="zh-CN" sz="1800"/>
              <a:t>  var x1 x2 x3;</a:t>
            </a:r>
          </a:p>
          <a:p>
            <a:pPr eaLnBrk="1" hangingPunct="1">
              <a:spcBef>
                <a:spcPct val="0"/>
              </a:spcBef>
              <a:buFontTx/>
              <a:buNone/>
            </a:pPr>
            <a:r>
              <a:rPr lang="en-US" altLang="zh-CN" sz="1800" b="1"/>
              <a:t>run</a:t>
            </a:r>
            <a:r>
              <a:rPr lang="en-US" altLang="zh-CN" sz="1800"/>
              <a:t>;</a:t>
            </a:r>
          </a:p>
          <a:p>
            <a:pPr eaLnBrk="1" hangingPunct="1">
              <a:spcBef>
                <a:spcPct val="0"/>
              </a:spcBef>
              <a:buFontTx/>
              <a:buNone/>
            </a:pPr>
            <a:r>
              <a:rPr lang="en-US" altLang="zh-CN" sz="1800" b="1"/>
              <a:t>proc</a:t>
            </a:r>
            <a:r>
              <a:rPr lang="en-US" altLang="zh-CN" sz="1800"/>
              <a:t> </a:t>
            </a:r>
            <a:r>
              <a:rPr lang="en-US" altLang="zh-CN" sz="1800" b="1"/>
              <a:t>print</a:t>
            </a:r>
            <a:r>
              <a:rPr lang="en-US" altLang="zh-CN" sz="1800"/>
              <a:t> data=opcr;</a:t>
            </a:r>
          </a:p>
          <a:p>
            <a:pPr eaLnBrk="1" hangingPunct="1">
              <a:spcBef>
                <a:spcPct val="0"/>
              </a:spcBef>
              <a:buFontTx/>
              <a:buNone/>
            </a:pPr>
            <a:r>
              <a:rPr lang="en-US" altLang="zh-CN" sz="1800"/>
              <a:t>  var z1 z2 y;</a:t>
            </a:r>
          </a:p>
          <a:p>
            <a:pPr eaLnBrk="1" hangingPunct="1">
              <a:spcBef>
                <a:spcPct val="0"/>
              </a:spcBef>
              <a:buFontTx/>
              <a:buNone/>
            </a:pPr>
            <a:r>
              <a:rPr lang="en-US" altLang="zh-CN" sz="1800" b="1"/>
              <a:t>run</a:t>
            </a:r>
            <a:r>
              <a:rPr lang="en-US" altLang="zh-CN" sz="1800"/>
              <a:t>;</a:t>
            </a:r>
          </a:p>
          <a:p>
            <a:pPr eaLnBrk="1" hangingPunct="1">
              <a:spcBef>
                <a:spcPct val="0"/>
              </a:spcBef>
              <a:buFontTx/>
              <a:buNone/>
            </a:pPr>
            <a:r>
              <a:rPr lang="en-US" altLang="zh-CN" sz="1800" b="1"/>
              <a:t>proc</a:t>
            </a:r>
            <a:r>
              <a:rPr lang="en-US" altLang="zh-CN" sz="1800"/>
              <a:t> </a:t>
            </a:r>
            <a:r>
              <a:rPr lang="en-US" altLang="zh-CN" sz="1800" b="1"/>
              <a:t>reg</a:t>
            </a:r>
            <a:r>
              <a:rPr lang="en-US" altLang="zh-CN" sz="1800"/>
              <a:t> data=opcr ;</a:t>
            </a:r>
          </a:p>
          <a:p>
            <a:pPr eaLnBrk="1" hangingPunct="1">
              <a:spcBef>
                <a:spcPct val="0"/>
              </a:spcBef>
              <a:buFontTx/>
              <a:buNone/>
            </a:pPr>
            <a:r>
              <a:rPr lang="en-US" altLang="zh-CN" sz="1800"/>
              <a:t>  model y=z1 z2;</a:t>
            </a:r>
          </a:p>
          <a:p>
            <a:pPr eaLnBrk="1" hangingPunct="1">
              <a:spcBef>
                <a:spcPct val="0"/>
              </a:spcBef>
              <a:buFontTx/>
              <a:buNone/>
            </a:pPr>
            <a:r>
              <a:rPr lang="en-US" altLang="zh-CN" sz="1800" b="1"/>
              <a:t>run</a:t>
            </a:r>
            <a:r>
              <a:rPr lang="en-US" altLang="zh-CN" sz="1800"/>
              <a:t>;</a:t>
            </a:r>
          </a:p>
          <a:p>
            <a:pPr eaLnBrk="1" hangingPunct="1">
              <a:spcBef>
                <a:spcPct val="0"/>
              </a:spcBef>
              <a:buFontTx/>
              <a:buNone/>
            </a:pPr>
            <a:r>
              <a:rPr lang="en-US" altLang="zh-CN" sz="1800" b="1"/>
              <a:t>quit</a:t>
            </a:r>
            <a:r>
              <a:rPr lang="en-US" altLang="zh-CN" sz="1800"/>
              <a:t>;</a:t>
            </a:r>
          </a:p>
          <a:p>
            <a:pPr eaLnBrk="1" hangingPunct="1">
              <a:spcBef>
                <a:spcPct val="0"/>
              </a:spcBef>
              <a:buFontTx/>
              <a:buNone/>
            </a:pPr>
            <a:endParaRPr lang="en-US" altLang="zh-CN" sz="1800" b="1"/>
          </a:p>
          <a:p>
            <a:pPr eaLnBrk="1" hangingPunct="1">
              <a:spcBef>
                <a:spcPct val="0"/>
              </a:spcBef>
              <a:buFontTx/>
              <a:buNone/>
            </a:pPr>
            <a:r>
              <a:rPr lang="en-US" altLang="zh-CN" sz="1800" b="1"/>
              <a:t>proc</a:t>
            </a:r>
            <a:r>
              <a:rPr lang="en-US" altLang="zh-CN" sz="1800"/>
              <a:t> </a:t>
            </a:r>
            <a:r>
              <a:rPr lang="en-US" altLang="zh-CN" sz="1800" b="1"/>
              <a:t>reg</a:t>
            </a:r>
            <a:r>
              <a:rPr lang="en-US" altLang="zh-CN" sz="1800"/>
              <a:t> data=vregex1 outest=out;</a:t>
            </a:r>
          </a:p>
          <a:p>
            <a:pPr eaLnBrk="1" hangingPunct="1">
              <a:spcBef>
                <a:spcPct val="0"/>
              </a:spcBef>
              <a:buFontTx/>
              <a:buNone/>
            </a:pPr>
            <a:r>
              <a:rPr lang="en-US" altLang="zh-CN" sz="1800"/>
              <a:t>  model y=x1-x3/pcomit=</a:t>
            </a:r>
            <a:r>
              <a:rPr lang="en-US" altLang="zh-CN" sz="1800" b="1"/>
              <a:t>1</a:t>
            </a:r>
            <a:r>
              <a:rPr lang="en-US" altLang="zh-CN" sz="1800"/>
              <a:t>,</a:t>
            </a:r>
            <a:r>
              <a:rPr lang="en-US" altLang="zh-CN" sz="1800" b="1"/>
              <a:t>2</a:t>
            </a:r>
            <a:r>
              <a:rPr lang="en-US" altLang="zh-CN" sz="1800"/>
              <a:t>;</a:t>
            </a:r>
          </a:p>
          <a:p>
            <a:pPr eaLnBrk="1" hangingPunct="1">
              <a:spcBef>
                <a:spcPct val="0"/>
              </a:spcBef>
              <a:buFontTx/>
              <a:buNone/>
            </a:pPr>
            <a:r>
              <a:rPr lang="en-US" altLang="zh-CN" sz="1800" b="1"/>
              <a:t>run</a:t>
            </a:r>
            <a:r>
              <a:rPr lang="en-US" altLang="zh-CN" sz="1800"/>
              <a:t>;</a:t>
            </a:r>
          </a:p>
          <a:p>
            <a:pPr eaLnBrk="1" hangingPunct="1">
              <a:spcBef>
                <a:spcPct val="0"/>
              </a:spcBef>
              <a:buFontTx/>
              <a:buNone/>
            </a:pPr>
            <a:r>
              <a:rPr lang="en-US" altLang="zh-CN" sz="1800" b="1"/>
              <a:t>quit</a:t>
            </a:r>
            <a:r>
              <a:rPr lang="en-US" altLang="zh-CN" sz="1800"/>
              <a:t>;</a:t>
            </a:r>
          </a:p>
          <a:p>
            <a:pPr eaLnBrk="1" hangingPunct="1">
              <a:spcBef>
                <a:spcPct val="0"/>
              </a:spcBef>
              <a:buFontTx/>
              <a:buNone/>
            </a:pPr>
            <a:r>
              <a:rPr lang="en-US" altLang="zh-CN" sz="1800" b="1"/>
              <a:t>proc</a:t>
            </a:r>
            <a:r>
              <a:rPr lang="en-US" altLang="zh-CN" sz="1800"/>
              <a:t> </a:t>
            </a:r>
            <a:r>
              <a:rPr lang="en-US" altLang="zh-CN" sz="1800" b="1"/>
              <a:t>print</a:t>
            </a:r>
            <a:r>
              <a:rPr lang="en-US" altLang="zh-CN" sz="1800"/>
              <a:t> data=out;</a:t>
            </a:r>
          </a:p>
          <a:p>
            <a:pPr eaLnBrk="1" hangingPunct="1">
              <a:spcBef>
                <a:spcPct val="0"/>
              </a:spcBef>
              <a:buFontTx/>
              <a:buNone/>
            </a:pPr>
            <a:r>
              <a:rPr lang="en-US" altLang="zh-CN" sz="1800" b="1"/>
              <a:t>run</a:t>
            </a:r>
            <a:r>
              <a:rPr lang="en-US" altLang="zh-CN" sz="1800"/>
              <a:t>;</a:t>
            </a:r>
          </a:p>
        </p:txBody>
      </p:sp>
      <p:sp>
        <p:nvSpPr>
          <p:cNvPr id="139267" name="Text Box 5">
            <a:extLst>
              <a:ext uri="{FF2B5EF4-FFF2-40B4-BE49-F238E27FC236}">
                <a16:creationId xmlns:a16="http://schemas.microsoft.com/office/drawing/2014/main" id="{00DF1231-10F2-424D-A509-3771B152AF73}"/>
              </a:ext>
            </a:extLst>
          </p:cNvPr>
          <p:cNvSpPr txBox="1">
            <a:spLocks noChangeArrowheads="1"/>
          </p:cNvSpPr>
          <p:nvPr/>
        </p:nvSpPr>
        <p:spPr bwMode="auto">
          <a:xfrm>
            <a:off x="5029200" y="304800"/>
            <a:ext cx="304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1800">
                <a:latin typeface="Arial" panose="020B0604020202020204" pitchFamily="34" charset="0"/>
              </a:rPr>
              <a:t>首先对数据标准化</a:t>
            </a:r>
          </a:p>
        </p:txBody>
      </p:sp>
      <p:sp>
        <p:nvSpPr>
          <p:cNvPr id="139268" name="Text Box 6">
            <a:extLst>
              <a:ext uri="{FF2B5EF4-FFF2-40B4-BE49-F238E27FC236}">
                <a16:creationId xmlns:a16="http://schemas.microsoft.com/office/drawing/2014/main" id="{9346F253-35F5-431D-8E8F-13F567BF3E0A}"/>
              </a:ext>
            </a:extLst>
          </p:cNvPr>
          <p:cNvSpPr txBox="1">
            <a:spLocks noChangeArrowheads="1"/>
          </p:cNvSpPr>
          <p:nvPr/>
        </p:nvSpPr>
        <p:spPr bwMode="auto">
          <a:xfrm>
            <a:off x="4953000" y="1295400"/>
            <a:ext cx="39624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1800">
                <a:latin typeface="Arial" panose="020B0604020202020204" pitchFamily="34" charset="0"/>
              </a:rPr>
              <a:t>然后对标准化后的数据进行主成分分析。这也就相当于是对相关系数进行的主成分分析。</a:t>
            </a:r>
          </a:p>
        </p:txBody>
      </p:sp>
      <p:sp>
        <p:nvSpPr>
          <p:cNvPr id="139269" name="Text Box 7">
            <a:extLst>
              <a:ext uri="{FF2B5EF4-FFF2-40B4-BE49-F238E27FC236}">
                <a16:creationId xmlns:a16="http://schemas.microsoft.com/office/drawing/2014/main" id="{6FE5FF88-3A00-4D81-803B-BB9B6806167D}"/>
              </a:ext>
            </a:extLst>
          </p:cNvPr>
          <p:cNvSpPr txBox="1">
            <a:spLocks noChangeArrowheads="1"/>
          </p:cNvSpPr>
          <p:nvPr/>
        </p:nvSpPr>
        <p:spPr bwMode="auto">
          <a:xfrm>
            <a:off x="5029200" y="3200400"/>
            <a:ext cx="3962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1800">
                <a:latin typeface="Arial" panose="020B0604020202020204" pitchFamily="34" charset="0"/>
              </a:rPr>
              <a:t>作回归分析，自变量取第</a:t>
            </a:r>
            <a:r>
              <a:rPr lang="en-US" altLang="zh-CN" sz="1800">
                <a:latin typeface="Arial" panose="020B0604020202020204" pitchFamily="34" charset="0"/>
              </a:rPr>
              <a:t>1</a:t>
            </a:r>
            <a:r>
              <a:rPr lang="zh-CN" altLang="en-US" sz="1800">
                <a:latin typeface="Arial" panose="020B0604020202020204" pitchFamily="34" charset="0"/>
              </a:rPr>
              <a:t>、</a:t>
            </a:r>
            <a:r>
              <a:rPr lang="en-US" altLang="zh-CN" sz="1800">
                <a:latin typeface="Arial" panose="020B0604020202020204" pitchFamily="34" charset="0"/>
              </a:rPr>
              <a:t>2</a:t>
            </a:r>
            <a:r>
              <a:rPr lang="zh-CN" altLang="en-US" sz="1800">
                <a:latin typeface="Arial" panose="020B0604020202020204" pitchFamily="34" charset="0"/>
              </a:rPr>
              <a:t>主成分，因变量为</a:t>
            </a:r>
            <a:r>
              <a:rPr lang="en-US" altLang="zh-CN" sz="1800">
                <a:latin typeface="Arial" panose="020B0604020202020204" pitchFamily="34" charset="0"/>
              </a:rPr>
              <a:t>y</a:t>
            </a:r>
            <a:r>
              <a:rPr lang="zh-CN" altLang="en-US" sz="1800">
                <a:latin typeface="Arial" panose="020B0604020202020204" pitchFamily="34" charset="0"/>
              </a:rPr>
              <a:t>。</a:t>
            </a:r>
          </a:p>
        </p:txBody>
      </p:sp>
      <p:sp>
        <p:nvSpPr>
          <p:cNvPr id="139270" name="Text Box 8">
            <a:extLst>
              <a:ext uri="{FF2B5EF4-FFF2-40B4-BE49-F238E27FC236}">
                <a16:creationId xmlns:a16="http://schemas.microsoft.com/office/drawing/2014/main" id="{F8FB85DA-BD26-459A-AFAB-D3177A19A74A}"/>
              </a:ext>
            </a:extLst>
          </p:cNvPr>
          <p:cNvSpPr txBox="1">
            <a:spLocks noChangeArrowheads="1"/>
          </p:cNvSpPr>
          <p:nvPr/>
        </p:nvSpPr>
        <p:spPr bwMode="auto">
          <a:xfrm>
            <a:off x="5029200" y="4648200"/>
            <a:ext cx="396240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1800">
                <a:latin typeface="Arial" panose="020B0604020202020204" pitchFamily="34" charset="0"/>
              </a:rPr>
              <a:t>直接作主成分回归分析。</a:t>
            </a:r>
          </a:p>
          <a:p>
            <a:pPr eaLnBrk="1" hangingPunct="1">
              <a:spcBef>
                <a:spcPct val="50000"/>
              </a:spcBef>
              <a:buFontTx/>
              <a:buNone/>
            </a:pPr>
            <a:r>
              <a:rPr lang="en-US" altLang="zh-CN" sz="1800">
                <a:latin typeface="Arial" panose="020B0604020202020204" pitchFamily="34" charset="0"/>
              </a:rPr>
              <a:t>pcomit=1,2</a:t>
            </a:r>
            <a:r>
              <a:rPr lang="zh-CN" altLang="en-US" sz="1800">
                <a:latin typeface="Arial" panose="020B0604020202020204" pitchFamily="34" charset="0"/>
              </a:rPr>
              <a:t>表示分别作两个回归，分别是剔除</a:t>
            </a:r>
            <a:r>
              <a:rPr lang="en-US" altLang="zh-CN" sz="1800">
                <a:latin typeface="Arial" panose="020B0604020202020204" pitchFamily="34" charset="0"/>
              </a:rPr>
              <a:t>1</a:t>
            </a:r>
            <a:r>
              <a:rPr lang="zh-CN" altLang="en-US" sz="1800">
                <a:latin typeface="Arial" panose="020B0604020202020204" pitchFamily="34" charset="0"/>
              </a:rPr>
              <a:t>个主成分，和剔除</a:t>
            </a:r>
            <a:r>
              <a:rPr lang="en-US" altLang="zh-CN" sz="1800">
                <a:latin typeface="Arial" panose="020B0604020202020204" pitchFamily="34" charset="0"/>
              </a:rPr>
              <a:t>2</a:t>
            </a:r>
            <a:r>
              <a:rPr lang="zh-CN" altLang="en-US" sz="1800">
                <a:latin typeface="Arial" panose="020B0604020202020204" pitchFamily="34" charset="0"/>
              </a:rPr>
              <a:t>个主成分，所做的主成分回归。</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a:extLst>
              <a:ext uri="{FF2B5EF4-FFF2-40B4-BE49-F238E27FC236}">
                <a16:creationId xmlns:a16="http://schemas.microsoft.com/office/drawing/2014/main" id="{984206A1-EE9F-4EC6-A3A2-773D83A0934F}"/>
              </a:ext>
            </a:extLst>
          </p:cNvPr>
          <p:cNvGraphicFramePr>
            <a:graphicFrameLocks noChangeAspect="1"/>
          </p:cNvGraphicFramePr>
          <p:nvPr/>
        </p:nvGraphicFramePr>
        <p:xfrm>
          <a:off x="827088" y="601663"/>
          <a:ext cx="5040312" cy="2520950"/>
        </p:xfrm>
        <a:graphic>
          <a:graphicData uri="http://schemas.openxmlformats.org/presentationml/2006/ole">
            <mc:AlternateContent xmlns:mc="http://schemas.openxmlformats.org/markup-compatibility/2006">
              <mc:Choice xmlns:v="urn:schemas-microsoft-com:vml" Requires="v">
                <p:oleObj spid="_x0000_s1062" name="公式" r:id="rId3" imgW="1726451" imgH="863225" progId="Equation.3">
                  <p:embed/>
                </p:oleObj>
              </mc:Choice>
              <mc:Fallback>
                <p:oleObj name="公式" r:id="rId3" imgW="1726451" imgH="863225"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601663"/>
                        <a:ext cx="504031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5" name="Object 3">
            <a:extLst>
              <a:ext uri="{FF2B5EF4-FFF2-40B4-BE49-F238E27FC236}">
                <a16:creationId xmlns:a16="http://schemas.microsoft.com/office/drawing/2014/main" id="{63D750C0-DBD7-45B4-BDAA-1B899956C1CE}"/>
              </a:ext>
            </a:extLst>
          </p:cNvPr>
          <p:cNvGraphicFramePr>
            <a:graphicFrameLocks noChangeAspect="1"/>
          </p:cNvGraphicFramePr>
          <p:nvPr/>
        </p:nvGraphicFramePr>
        <p:xfrm>
          <a:off x="2124075" y="4149725"/>
          <a:ext cx="1995488" cy="2590800"/>
        </p:xfrm>
        <a:graphic>
          <a:graphicData uri="http://schemas.openxmlformats.org/presentationml/2006/ole">
            <mc:AlternateContent xmlns:mc="http://schemas.openxmlformats.org/markup-compatibility/2006">
              <mc:Choice xmlns:v="urn:schemas-microsoft-com:vml" Requires="v">
                <p:oleObj spid="_x0000_s1063" name="Equation" r:id="rId5" imgW="723586" imgH="939392" progId="Equation.3">
                  <p:embed/>
                </p:oleObj>
              </mc:Choice>
              <mc:Fallback>
                <p:oleObj name="Equation" r:id="rId5" imgW="723586" imgH="939392"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4149725"/>
                        <a:ext cx="199548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6" name="Text Box 4">
            <a:extLst>
              <a:ext uri="{FF2B5EF4-FFF2-40B4-BE49-F238E27FC236}">
                <a16:creationId xmlns:a16="http://schemas.microsoft.com/office/drawing/2014/main" id="{41514312-05A9-4F20-AB09-6C35480BB593}"/>
              </a:ext>
            </a:extLst>
          </p:cNvPr>
          <p:cNvSpPr txBox="1">
            <a:spLocks noChangeArrowheads="1"/>
          </p:cNvSpPr>
          <p:nvPr/>
        </p:nvSpPr>
        <p:spPr bwMode="auto">
          <a:xfrm>
            <a:off x="684213" y="4581525"/>
            <a:ext cx="996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a:solidFill>
                  <a:srgbClr val="000000"/>
                </a:solidFill>
              </a:rPr>
              <a:t>其中</a:t>
            </a:r>
          </a:p>
        </p:txBody>
      </p:sp>
      <p:graphicFrame>
        <p:nvGraphicFramePr>
          <p:cNvPr id="28677" name="Object 0">
            <a:extLst>
              <a:ext uri="{FF2B5EF4-FFF2-40B4-BE49-F238E27FC236}">
                <a16:creationId xmlns:a16="http://schemas.microsoft.com/office/drawing/2014/main" id="{EAA7634C-0A2C-4809-82AC-93DEA2414619}"/>
              </a:ext>
            </a:extLst>
          </p:cNvPr>
          <p:cNvGraphicFramePr>
            <a:graphicFrameLocks noChangeAspect="1"/>
          </p:cNvGraphicFramePr>
          <p:nvPr/>
        </p:nvGraphicFramePr>
        <p:xfrm>
          <a:off x="1187450" y="3284538"/>
          <a:ext cx="4916488" cy="758825"/>
        </p:xfrm>
        <a:graphic>
          <a:graphicData uri="http://schemas.openxmlformats.org/presentationml/2006/ole">
            <mc:AlternateContent xmlns:mc="http://schemas.openxmlformats.org/markup-compatibility/2006">
              <mc:Choice xmlns:v="urn:schemas-microsoft-com:vml" Requires="v">
                <p:oleObj spid="_x0000_s1064" name="公式" r:id="rId7" imgW="1562100" imgH="241300" progId="Equation.3">
                  <p:embed/>
                </p:oleObj>
              </mc:Choice>
              <mc:Fallback>
                <p:oleObj name="公式" r:id="rId7" imgW="1562100" imgH="241300" progId="Equation.3">
                  <p:embed/>
                  <p:pic>
                    <p:nvPicPr>
                      <p:cNvPr id="0" name="Object 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3284538"/>
                        <a:ext cx="4916488"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39219D61-67F9-43A5-AD14-5CB6181F378B}"/>
              </a:ext>
            </a:extLst>
          </p:cNvPr>
          <p:cNvGraphicFramePr>
            <a:graphicFrameLocks noGrp="1"/>
          </p:cNvGraphicFramePr>
          <p:nvPr/>
        </p:nvGraphicFramePr>
        <p:xfrm>
          <a:off x="4549775" y="2995613"/>
          <a:ext cx="44450" cy="293687"/>
        </p:xfrm>
        <a:graphic>
          <a:graphicData uri="http://schemas.openxmlformats.org/drawingml/2006/table">
            <a:tbl>
              <a:tblPr/>
              <a:tblGrid>
                <a:gridCol w="44450">
                  <a:extLst>
                    <a:ext uri="{9D8B030D-6E8A-4147-A177-3AD203B41FA5}">
                      <a16:colId xmlns:a16="http://schemas.microsoft.com/office/drawing/2014/main" val="20000"/>
                    </a:ext>
                  </a:extLst>
                </a:gridCol>
              </a:tblGrid>
              <a:tr h="293687">
                <a:tc>
                  <a:txBody>
                    <a:bodyPr/>
                    <a:lstStyle/>
                    <a:p>
                      <a:pPr fontAlgn="t"/>
                      <a:endParaRPr lang="zh-CN" altLang="en-US" sz="1800" b="0" i="0" dirty="0">
                        <a:solidFill>
                          <a:srgbClr val="000000"/>
                        </a:solidFill>
                        <a:effectLst/>
                        <a:latin typeface="MYingHei_18030_C-Medium"/>
                      </a:endParaRPr>
                    </a:p>
                  </a:txBody>
                  <a:tcPr marL="9525" marR="9525" marT="9535" marB="9535">
                    <a:lnL>
                      <a:noFill/>
                    </a:lnL>
                    <a:lnR>
                      <a:noFill/>
                    </a:lnR>
                    <a:lnT>
                      <a:noFill/>
                    </a:lnT>
                    <a:lnB>
                      <a:noFill/>
                    </a:lnB>
                    <a:solidFill>
                      <a:srgbClr val="FAFBFE"/>
                    </a:solidFill>
                  </a:tcPr>
                </a:tc>
                <a:extLst>
                  <a:ext uri="{0D108BD9-81ED-4DB2-BD59-A6C34878D82A}">
                    <a16:rowId xmlns:a16="http://schemas.microsoft.com/office/drawing/2014/main" val="10000"/>
                  </a:ext>
                </a:extLst>
              </a:tr>
            </a:tbl>
          </a:graphicData>
        </a:graphic>
      </p:graphicFrame>
      <p:graphicFrame>
        <p:nvGraphicFramePr>
          <p:cNvPr id="3" name="表格 2">
            <a:extLst>
              <a:ext uri="{FF2B5EF4-FFF2-40B4-BE49-F238E27FC236}">
                <a16:creationId xmlns:a16="http://schemas.microsoft.com/office/drawing/2014/main" id="{70D702CE-A469-4FA6-8FBC-8FD9124E24BA}"/>
              </a:ext>
            </a:extLst>
          </p:cNvPr>
          <p:cNvGraphicFramePr>
            <a:graphicFrameLocks noGrp="1"/>
          </p:cNvGraphicFramePr>
          <p:nvPr/>
        </p:nvGraphicFramePr>
        <p:xfrm>
          <a:off x="107950" y="1314450"/>
          <a:ext cx="8821735" cy="1355816"/>
        </p:xfrm>
        <a:graphic>
          <a:graphicData uri="http://schemas.openxmlformats.org/drawingml/2006/table">
            <a:tbl>
              <a:tblPr>
                <a:tableStyleId>{5940675A-B579-460E-94D1-54222C63F5DA}</a:tableStyleId>
              </a:tblPr>
              <a:tblGrid>
                <a:gridCol w="432060">
                  <a:extLst>
                    <a:ext uri="{9D8B030D-6E8A-4147-A177-3AD203B41FA5}">
                      <a16:colId xmlns:a16="http://schemas.microsoft.com/office/drawing/2014/main" val="20000"/>
                    </a:ext>
                  </a:extLst>
                </a:gridCol>
                <a:gridCol w="1080151">
                  <a:extLst>
                    <a:ext uri="{9D8B030D-6E8A-4147-A177-3AD203B41FA5}">
                      <a16:colId xmlns:a16="http://schemas.microsoft.com/office/drawing/2014/main" val="20001"/>
                    </a:ext>
                  </a:extLst>
                </a:gridCol>
                <a:gridCol w="894953">
                  <a:extLst>
                    <a:ext uri="{9D8B030D-6E8A-4147-A177-3AD203B41FA5}">
                      <a16:colId xmlns:a16="http://schemas.microsoft.com/office/drawing/2014/main" val="20002"/>
                    </a:ext>
                  </a:extLst>
                </a:gridCol>
                <a:gridCol w="833288">
                  <a:extLst>
                    <a:ext uri="{9D8B030D-6E8A-4147-A177-3AD203B41FA5}">
                      <a16:colId xmlns:a16="http://schemas.microsoft.com/office/drawing/2014/main" val="20003"/>
                    </a:ext>
                  </a:extLst>
                </a:gridCol>
                <a:gridCol w="792110">
                  <a:extLst>
                    <a:ext uri="{9D8B030D-6E8A-4147-A177-3AD203B41FA5}">
                      <a16:colId xmlns:a16="http://schemas.microsoft.com/office/drawing/2014/main" val="20004"/>
                    </a:ext>
                  </a:extLst>
                </a:gridCol>
                <a:gridCol w="792110">
                  <a:extLst>
                    <a:ext uri="{9D8B030D-6E8A-4147-A177-3AD203B41FA5}">
                      <a16:colId xmlns:a16="http://schemas.microsoft.com/office/drawing/2014/main" val="20005"/>
                    </a:ext>
                  </a:extLst>
                </a:gridCol>
                <a:gridCol w="720100">
                  <a:extLst>
                    <a:ext uri="{9D8B030D-6E8A-4147-A177-3AD203B41FA5}">
                      <a16:colId xmlns:a16="http://schemas.microsoft.com/office/drawing/2014/main" val="20006"/>
                    </a:ext>
                  </a:extLst>
                </a:gridCol>
                <a:gridCol w="792110">
                  <a:extLst>
                    <a:ext uri="{9D8B030D-6E8A-4147-A177-3AD203B41FA5}">
                      <a16:colId xmlns:a16="http://schemas.microsoft.com/office/drawing/2014/main" val="20007"/>
                    </a:ext>
                  </a:extLst>
                </a:gridCol>
                <a:gridCol w="792110">
                  <a:extLst>
                    <a:ext uri="{9D8B030D-6E8A-4147-A177-3AD203B41FA5}">
                      <a16:colId xmlns:a16="http://schemas.microsoft.com/office/drawing/2014/main" val="20008"/>
                    </a:ext>
                  </a:extLst>
                </a:gridCol>
                <a:gridCol w="648090">
                  <a:extLst>
                    <a:ext uri="{9D8B030D-6E8A-4147-A177-3AD203B41FA5}">
                      <a16:colId xmlns:a16="http://schemas.microsoft.com/office/drawing/2014/main" val="20009"/>
                    </a:ext>
                  </a:extLst>
                </a:gridCol>
                <a:gridCol w="720100">
                  <a:extLst>
                    <a:ext uri="{9D8B030D-6E8A-4147-A177-3AD203B41FA5}">
                      <a16:colId xmlns:a16="http://schemas.microsoft.com/office/drawing/2014/main" val="20010"/>
                    </a:ext>
                  </a:extLst>
                </a:gridCol>
                <a:gridCol w="324553">
                  <a:extLst>
                    <a:ext uri="{9D8B030D-6E8A-4147-A177-3AD203B41FA5}">
                      <a16:colId xmlns:a16="http://schemas.microsoft.com/office/drawing/2014/main" val="20011"/>
                    </a:ext>
                  </a:extLst>
                </a:gridCol>
              </a:tblGrid>
              <a:tr h="338931">
                <a:tc>
                  <a:txBody>
                    <a:bodyPr/>
                    <a:lstStyle/>
                    <a:p>
                      <a:pPr fontAlgn="t"/>
                      <a:r>
                        <a:rPr lang="en-US" sz="1600" dirty="0" err="1">
                          <a:solidFill>
                            <a:srgbClr val="000000"/>
                          </a:solidFill>
                          <a:effectLst/>
                          <a:latin typeface="Times New Roman" pitchFamily="18" charset="0"/>
                          <a:cs typeface="Times New Roman" pitchFamily="18" charset="0"/>
                        </a:rPr>
                        <a:t>Obs</a:t>
                      </a:r>
                      <a:endParaRPr lang="en-US" sz="16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_MODEL_</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_TYPE_</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_DEPVAR_</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_RIDGE_</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_PCOMIT_</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_RMSE_</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Intercept</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X1</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X2</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X3</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Y</a:t>
                      </a:r>
                      <a:endParaRPr lang="en-US" sz="1100" b="0" i="0" dirty="0">
                        <a:solidFill>
                          <a:srgbClr val="000000"/>
                        </a:solidFill>
                        <a:effectLst/>
                        <a:latin typeface="Times New Roman" pitchFamily="18" charset="0"/>
                        <a:cs typeface="Times New Roman" pitchFamily="18" charset="0"/>
                      </a:endParaRPr>
                    </a:p>
                  </a:txBody>
                  <a:tcPr marL="47626" marR="47626" marT="47557" marB="47557"/>
                </a:tc>
                <a:extLst>
                  <a:ext uri="{0D108BD9-81ED-4DB2-BD59-A6C34878D82A}">
                    <a16:rowId xmlns:a16="http://schemas.microsoft.com/office/drawing/2014/main" val="10000"/>
                  </a:ext>
                </a:extLst>
              </a:tr>
              <a:tr h="338931">
                <a:tc>
                  <a:txBody>
                    <a:bodyPr/>
                    <a:lstStyle/>
                    <a:p>
                      <a:pPr fontAlgn="t"/>
                      <a:r>
                        <a:rPr lang="en-US" altLang="zh-CN" sz="1600">
                          <a:solidFill>
                            <a:srgbClr val="000000"/>
                          </a:solidFill>
                          <a:effectLst/>
                          <a:latin typeface="Times New Roman" pitchFamily="18" charset="0"/>
                          <a:cs typeface="Times New Roman" pitchFamily="18" charset="0"/>
                        </a:rPr>
                        <a:t>1</a:t>
                      </a:r>
                      <a:endParaRPr lang="en-US" altLang="zh-CN" sz="1600" b="0" i="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MODEL1</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PARMS</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Y</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0.48887</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-10.1280</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-0.051396</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0.58695</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0.28685</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-1</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extLst>
                  <a:ext uri="{0D108BD9-81ED-4DB2-BD59-A6C34878D82A}">
                    <a16:rowId xmlns:a16="http://schemas.microsoft.com/office/drawing/2014/main" val="10001"/>
                  </a:ext>
                </a:extLst>
              </a:tr>
              <a:tr h="338931">
                <a:tc>
                  <a:txBody>
                    <a:bodyPr/>
                    <a:lstStyle/>
                    <a:p>
                      <a:pPr fontAlgn="t"/>
                      <a:r>
                        <a:rPr lang="en-US" altLang="zh-CN" sz="1600">
                          <a:solidFill>
                            <a:srgbClr val="000000"/>
                          </a:solidFill>
                          <a:effectLst/>
                          <a:latin typeface="Times New Roman" pitchFamily="18" charset="0"/>
                          <a:cs typeface="Times New Roman" pitchFamily="18" charset="0"/>
                        </a:rPr>
                        <a:t>2</a:t>
                      </a:r>
                      <a:endParaRPr lang="en-US" altLang="zh-CN" sz="1600" b="0" i="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MODEL1</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IPC</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Y</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1</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0.55001</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-9.1301</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0.072780</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0.60922</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0.10626</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a:solidFill>
                            <a:srgbClr val="000000"/>
                          </a:solidFill>
                          <a:effectLst/>
                          <a:latin typeface="Times New Roman" pitchFamily="18" charset="0"/>
                          <a:cs typeface="Times New Roman" pitchFamily="18" charset="0"/>
                        </a:rPr>
                        <a:t>-1</a:t>
                      </a:r>
                      <a:endParaRPr lang="en-US" altLang="zh-CN" sz="1100" b="0" i="0">
                        <a:solidFill>
                          <a:srgbClr val="000000"/>
                        </a:solidFill>
                        <a:effectLst/>
                        <a:latin typeface="Times New Roman" pitchFamily="18" charset="0"/>
                        <a:cs typeface="Times New Roman" pitchFamily="18" charset="0"/>
                      </a:endParaRPr>
                    </a:p>
                  </a:txBody>
                  <a:tcPr marL="47626" marR="47626" marT="47557" marB="47557"/>
                </a:tc>
                <a:extLst>
                  <a:ext uri="{0D108BD9-81ED-4DB2-BD59-A6C34878D82A}">
                    <a16:rowId xmlns:a16="http://schemas.microsoft.com/office/drawing/2014/main" val="10002"/>
                  </a:ext>
                </a:extLst>
              </a:tr>
              <a:tr h="338931">
                <a:tc>
                  <a:txBody>
                    <a:bodyPr/>
                    <a:lstStyle/>
                    <a:p>
                      <a:pPr fontAlgn="t"/>
                      <a:r>
                        <a:rPr lang="en-US" altLang="zh-CN" sz="1600">
                          <a:solidFill>
                            <a:srgbClr val="000000"/>
                          </a:solidFill>
                          <a:effectLst/>
                          <a:latin typeface="Times New Roman" pitchFamily="18" charset="0"/>
                          <a:cs typeface="Times New Roman" pitchFamily="18" charset="0"/>
                        </a:rPr>
                        <a:t>3</a:t>
                      </a:r>
                      <a:endParaRPr lang="en-US" altLang="zh-CN" sz="1600" b="0" i="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dirty="0">
                          <a:solidFill>
                            <a:srgbClr val="000000"/>
                          </a:solidFill>
                          <a:effectLst/>
                          <a:latin typeface="Times New Roman" pitchFamily="18" charset="0"/>
                          <a:cs typeface="Times New Roman" pitchFamily="18" charset="0"/>
                        </a:rPr>
                        <a:t>MODEL1</a:t>
                      </a:r>
                      <a:endParaRPr lang="en-US"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a:solidFill>
                            <a:srgbClr val="000000"/>
                          </a:solidFill>
                          <a:effectLst/>
                          <a:latin typeface="Times New Roman" pitchFamily="18" charset="0"/>
                          <a:cs typeface="Times New Roman" pitchFamily="18" charset="0"/>
                        </a:rPr>
                        <a:t>IPC</a:t>
                      </a:r>
                      <a:endParaRPr lang="en-US" sz="1100" b="0" i="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sz="1100">
                          <a:solidFill>
                            <a:srgbClr val="000000"/>
                          </a:solidFill>
                          <a:effectLst/>
                          <a:latin typeface="Times New Roman" pitchFamily="18" charset="0"/>
                          <a:cs typeface="Times New Roman" pitchFamily="18" charset="0"/>
                        </a:rPr>
                        <a:t>Y</a:t>
                      </a:r>
                      <a:endParaRPr lang="en-US" sz="1100" b="0" i="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a:solidFill>
                            <a:srgbClr val="000000"/>
                          </a:solidFill>
                          <a:effectLst/>
                          <a:latin typeface="Times New Roman" pitchFamily="18" charset="0"/>
                          <a:cs typeface="Times New Roman" pitchFamily="18" charset="0"/>
                        </a:rPr>
                        <a:t>.</a:t>
                      </a:r>
                      <a:endParaRPr lang="en-US" altLang="zh-CN" sz="1100" b="0" i="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2</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1.05206</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-7.7458</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0.073814</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0.08269</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0.10735</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tc>
                  <a:txBody>
                    <a:bodyPr/>
                    <a:lstStyle/>
                    <a:p>
                      <a:pPr fontAlgn="t"/>
                      <a:r>
                        <a:rPr lang="en-US" altLang="zh-CN" sz="1100" dirty="0">
                          <a:solidFill>
                            <a:srgbClr val="000000"/>
                          </a:solidFill>
                          <a:effectLst/>
                          <a:latin typeface="Times New Roman" pitchFamily="18" charset="0"/>
                          <a:cs typeface="Times New Roman" pitchFamily="18" charset="0"/>
                        </a:rPr>
                        <a:t>-1</a:t>
                      </a:r>
                      <a:endParaRPr lang="en-US" altLang="zh-CN" sz="1100" b="0" i="0" dirty="0">
                        <a:solidFill>
                          <a:srgbClr val="000000"/>
                        </a:solidFill>
                        <a:effectLst/>
                        <a:latin typeface="Times New Roman" pitchFamily="18" charset="0"/>
                        <a:cs typeface="Times New Roman" pitchFamily="18" charset="0"/>
                      </a:endParaRPr>
                    </a:p>
                  </a:txBody>
                  <a:tcPr marL="47626" marR="47626" marT="47557" marB="47557"/>
                </a:tc>
                <a:extLst>
                  <a:ext uri="{0D108BD9-81ED-4DB2-BD59-A6C34878D82A}">
                    <a16:rowId xmlns:a16="http://schemas.microsoft.com/office/drawing/2014/main" val="10003"/>
                  </a:ext>
                </a:extLst>
              </a:tr>
            </a:tbl>
          </a:graphicData>
        </a:graphic>
      </p:graphicFrame>
      <p:sp>
        <p:nvSpPr>
          <p:cNvPr id="140359" name="Rectangle 1">
            <a:extLst>
              <a:ext uri="{FF2B5EF4-FFF2-40B4-BE49-F238E27FC236}">
                <a16:creationId xmlns:a16="http://schemas.microsoft.com/office/drawing/2014/main" id="{E4C1274F-A513-48EF-98D1-66674514316B}"/>
              </a:ext>
            </a:extLst>
          </p:cNvPr>
          <p:cNvSpPr>
            <a:spLocks noChangeArrowheads="1"/>
          </p:cNvSpPr>
          <p:nvPr/>
        </p:nvSpPr>
        <p:spPr bwMode="auto">
          <a:xfrm>
            <a:off x="457200" y="199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3958" rIns="53958"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zh-CN" altLang="zh-CN" sz="1800">
                <a:solidFill>
                  <a:srgbClr val="000000"/>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
            </a:r>
            <a:br>
              <a:rPr lang="zh-CN" altLang="zh-CN" sz="1800">
                <a:solidFill>
                  <a:srgbClr val="000000"/>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br>
            <a:endParaRPr lang="zh-CN" altLang="zh-CN" sz="1800">
              <a:solidFill>
                <a:srgbClr val="000000"/>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pPr>
              <a:spcBef>
                <a:spcPct val="0"/>
              </a:spcBef>
              <a:buFontTx/>
              <a:buNone/>
            </a:pPr>
            <a:endParaRPr lang="zh-CN" altLang="zh-CN" sz="1800"/>
          </a:p>
        </p:txBody>
      </p:sp>
      <p:sp>
        <p:nvSpPr>
          <p:cNvPr id="140360" name="Text Box 7">
            <a:extLst>
              <a:ext uri="{FF2B5EF4-FFF2-40B4-BE49-F238E27FC236}">
                <a16:creationId xmlns:a16="http://schemas.microsoft.com/office/drawing/2014/main" id="{B2258771-BCCA-4B9A-BE95-CE52C95AD3C5}"/>
              </a:ext>
            </a:extLst>
          </p:cNvPr>
          <p:cNvSpPr txBox="1">
            <a:spLocks noChangeArrowheads="1"/>
          </p:cNvSpPr>
          <p:nvPr/>
        </p:nvSpPr>
        <p:spPr bwMode="auto">
          <a:xfrm>
            <a:off x="288925" y="501650"/>
            <a:ext cx="7991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a:latin typeface="Arial" panose="020B0604020202020204" pitchFamily="34" charset="0"/>
              </a:rPr>
              <a:t>主成分回归的结果</a:t>
            </a:r>
            <a:r>
              <a:rPr lang="en-US" altLang="zh-CN" sz="2800">
                <a:latin typeface="Arial" panose="020B0604020202020204" pitchFamily="34" charset="0"/>
              </a:rPr>
              <a:t>:</a:t>
            </a:r>
          </a:p>
        </p:txBody>
      </p:sp>
      <p:sp>
        <p:nvSpPr>
          <p:cNvPr id="140361" name="Text Box 8">
            <a:extLst>
              <a:ext uri="{FF2B5EF4-FFF2-40B4-BE49-F238E27FC236}">
                <a16:creationId xmlns:a16="http://schemas.microsoft.com/office/drawing/2014/main" id="{364C85F4-B00D-4D53-86BD-E952EAA1FA1A}"/>
              </a:ext>
            </a:extLst>
          </p:cNvPr>
          <p:cNvSpPr txBox="1">
            <a:spLocks noChangeArrowheads="1"/>
          </p:cNvSpPr>
          <p:nvPr/>
        </p:nvSpPr>
        <p:spPr bwMode="auto">
          <a:xfrm>
            <a:off x="244475" y="2997200"/>
            <a:ext cx="8458200"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000">
                <a:latin typeface="Arial" panose="020B0604020202020204" pitchFamily="34" charset="0"/>
              </a:rPr>
              <a:t>由于刚才我们分析了</a:t>
            </a:r>
            <a:r>
              <a:rPr lang="en-US" altLang="zh-CN" sz="2000">
                <a:latin typeface="Arial" panose="020B0604020202020204" pitchFamily="34" charset="0"/>
              </a:rPr>
              <a:t>y</a:t>
            </a:r>
            <a:r>
              <a:rPr lang="zh-CN" altLang="en-US" sz="2000">
                <a:latin typeface="Arial" panose="020B0604020202020204" pitchFamily="34" charset="0"/>
              </a:rPr>
              <a:t>与</a:t>
            </a:r>
            <a:r>
              <a:rPr lang="en-US" altLang="zh-CN" sz="2000">
                <a:latin typeface="Arial" panose="020B0604020202020204" pitchFamily="34" charset="0"/>
              </a:rPr>
              <a:t>z1</a:t>
            </a:r>
            <a:r>
              <a:rPr lang="zh-CN" altLang="en-US" sz="2000">
                <a:latin typeface="Arial" panose="020B0604020202020204" pitchFamily="34" charset="0"/>
              </a:rPr>
              <a:t>、</a:t>
            </a:r>
            <a:r>
              <a:rPr lang="en-US" altLang="zh-CN" sz="2000">
                <a:latin typeface="Arial" panose="020B0604020202020204" pitchFamily="34" charset="0"/>
              </a:rPr>
              <a:t>z2</a:t>
            </a:r>
            <a:r>
              <a:rPr lang="zh-CN" altLang="en-US" sz="2000">
                <a:latin typeface="Arial" panose="020B0604020202020204" pitchFamily="34" charset="0"/>
              </a:rPr>
              <a:t>的回归，</a:t>
            </a:r>
            <a:r>
              <a:rPr lang="en-US" altLang="zh-CN" sz="2000">
                <a:latin typeface="Arial" panose="020B0604020202020204" pitchFamily="34" charset="0"/>
              </a:rPr>
              <a:t>z1</a:t>
            </a:r>
            <a:r>
              <a:rPr lang="zh-CN" altLang="en-US" sz="2000">
                <a:latin typeface="Arial" panose="020B0604020202020204" pitchFamily="34" charset="0"/>
              </a:rPr>
              <a:t>、</a:t>
            </a:r>
            <a:r>
              <a:rPr lang="en-US" altLang="zh-CN" sz="2000">
                <a:latin typeface="Arial" panose="020B0604020202020204" pitchFamily="34" charset="0"/>
              </a:rPr>
              <a:t>z2</a:t>
            </a:r>
            <a:r>
              <a:rPr lang="zh-CN" altLang="en-US" sz="2000">
                <a:latin typeface="Arial" panose="020B0604020202020204" pitchFamily="34" charset="0"/>
              </a:rPr>
              <a:t>的回归系数均非</a:t>
            </a:r>
            <a:r>
              <a:rPr lang="en-US" altLang="zh-CN" sz="2000">
                <a:latin typeface="Arial" panose="020B0604020202020204" pitchFamily="34" charset="0"/>
              </a:rPr>
              <a:t>0</a:t>
            </a:r>
            <a:r>
              <a:rPr lang="zh-CN" altLang="en-US" sz="2000">
                <a:latin typeface="Arial" panose="020B0604020202020204" pitchFamily="34" charset="0"/>
              </a:rPr>
              <a:t>，且在</a:t>
            </a:r>
            <a:r>
              <a:rPr lang="en-US" altLang="zh-CN" sz="2000">
                <a:latin typeface="Arial" panose="020B0604020202020204" pitchFamily="34" charset="0"/>
              </a:rPr>
              <a:t>0.01</a:t>
            </a:r>
            <a:r>
              <a:rPr lang="zh-CN" altLang="en-US" sz="2000">
                <a:latin typeface="Arial" panose="020B0604020202020204" pitchFamily="34" charset="0"/>
              </a:rPr>
              <a:t>显著性水平下显著；而</a:t>
            </a:r>
            <a:r>
              <a:rPr lang="en-US" altLang="zh-CN" sz="2000">
                <a:latin typeface="Arial" panose="020B0604020202020204" pitchFamily="34" charset="0"/>
              </a:rPr>
              <a:t>z1</a:t>
            </a:r>
            <a:r>
              <a:rPr lang="zh-CN" altLang="en-US" sz="2000">
                <a:latin typeface="Arial" panose="020B0604020202020204" pitchFamily="34" charset="0"/>
              </a:rPr>
              <a:t>、</a:t>
            </a:r>
            <a:r>
              <a:rPr lang="en-US" altLang="zh-CN" sz="2000">
                <a:latin typeface="Arial" panose="020B0604020202020204" pitchFamily="34" charset="0"/>
              </a:rPr>
              <a:t>z2</a:t>
            </a:r>
            <a:r>
              <a:rPr lang="zh-CN" altLang="en-US" sz="2000">
                <a:latin typeface="Arial" panose="020B0604020202020204" pitchFamily="34" charset="0"/>
              </a:rPr>
              <a:t>又有</a:t>
            </a:r>
            <a:r>
              <a:rPr lang="en-US" altLang="zh-CN" sz="2000">
                <a:latin typeface="Arial" panose="020B0604020202020204" pitchFamily="34" charset="0"/>
              </a:rPr>
              <a:t>99%</a:t>
            </a:r>
            <a:r>
              <a:rPr lang="zh-CN" altLang="en-US" sz="2000">
                <a:latin typeface="Arial" panose="020B0604020202020204" pitchFamily="34" charset="0"/>
              </a:rPr>
              <a:t>的累积方差贡献率。因此我们可以认为：对</a:t>
            </a:r>
            <a:r>
              <a:rPr lang="en-US" altLang="zh-CN" sz="2000">
                <a:latin typeface="Arial" panose="020B0604020202020204" pitchFamily="34" charset="0"/>
              </a:rPr>
              <a:t>y</a:t>
            </a:r>
            <a:r>
              <a:rPr lang="zh-CN" altLang="en-US" sz="2000">
                <a:latin typeface="Arial" panose="020B0604020202020204" pitchFamily="34" charset="0"/>
              </a:rPr>
              <a:t>与</a:t>
            </a:r>
            <a:r>
              <a:rPr lang="en-US" altLang="zh-CN" sz="2000">
                <a:latin typeface="Arial" panose="020B0604020202020204" pitchFamily="34" charset="0"/>
              </a:rPr>
              <a:t>z1</a:t>
            </a:r>
            <a:r>
              <a:rPr lang="zh-CN" altLang="en-US" sz="2000">
                <a:latin typeface="Arial" panose="020B0604020202020204" pitchFamily="34" charset="0"/>
              </a:rPr>
              <a:t>、</a:t>
            </a:r>
            <a:r>
              <a:rPr lang="en-US" altLang="zh-CN" sz="2000">
                <a:latin typeface="Arial" panose="020B0604020202020204" pitchFamily="34" charset="0"/>
              </a:rPr>
              <a:t>z2</a:t>
            </a:r>
            <a:r>
              <a:rPr lang="zh-CN" altLang="en-US" sz="2000">
                <a:latin typeface="Arial" panose="020B0604020202020204" pitchFamily="34" charset="0"/>
              </a:rPr>
              <a:t>、</a:t>
            </a:r>
            <a:r>
              <a:rPr lang="en-US" altLang="zh-CN" sz="2000">
                <a:latin typeface="Arial" panose="020B0604020202020204" pitchFamily="34" charset="0"/>
              </a:rPr>
              <a:t>z3</a:t>
            </a:r>
            <a:r>
              <a:rPr lang="zh-CN" altLang="en-US" sz="2000">
                <a:latin typeface="Arial" panose="020B0604020202020204" pitchFamily="34" charset="0"/>
              </a:rPr>
              <a:t>的回归，取</a:t>
            </a:r>
            <a:r>
              <a:rPr lang="en-US" altLang="zh-CN" sz="2000">
                <a:latin typeface="Arial" panose="020B0604020202020204" pitchFamily="34" charset="0"/>
              </a:rPr>
              <a:t>y</a:t>
            </a:r>
            <a:r>
              <a:rPr lang="zh-CN" altLang="en-US" sz="2000">
                <a:latin typeface="Arial" panose="020B0604020202020204" pitchFamily="34" charset="0"/>
              </a:rPr>
              <a:t>对</a:t>
            </a:r>
            <a:r>
              <a:rPr lang="en-US" altLang="zh-CN" sz="2000">
                <a:latin typeface="Arial" panose="020B0604020202020204" pitchFamily="34" charset="0"/>
              </a:rPr>
              <a:t>z1</a:t>
            </a:r>
            <a:r>
              <a:rPr lang="zh-CN" altLang="en-US" sz="2000">
                <a:latin typeface="Arial" panose="020B0604020202020204" pitchFamily="34" charset="0"/>
              </a:rPr>
              <a:t>、</a:t>
            </a:r>
            <a:r>
              <a:rPr lang="en-US" altLang="zh-CN" sz="2000">
                <a:latin typeface="Arial" panose="020B0604020202020204" pitchFamily="34" charset="0"/>
              </a:rPr>
              <a:t>z2</a:t>
            </a:r>
            <a:r>
              <a:rPr lang="zh-CN" altLang="en-US" sz="2000">
                <a:latin typeface="Arial" panose="020B0604020202020204" pitchFamily="34" charset="0"/>
              </a:rPr>
              <a:t>的回归最佳。</a:t>
            </a:r>
          </a:p>
          <a:p>
            <a:pPr eaLnBrk="1" hangingPunct="1">
              <a:spcBef>
                <a:spcPct val="50000"/>
              </a:spcBef>
              <a:buFontTx/>
              <a:buNone/>
            </a:pPr>
            <a:r>
              <a:rPr lang="en-US" altLang="zh-CN" sz="2000">
                <a:latin typeface="Arial" panose="020B0604020202020204" pitchFamily="34" charset="0"/>
              </a:rPr>
              <a:t>y</a:t>
            </a:r>
            <a:r>
              <a:rPr lang="zh-CN" altLang="en-US" sz="2000">
                <a:latin typeface="Arial" panose="020B0604020202020204" pitchFamily="34" charset="0"/>
              </a:rPr>
              <a:t>对</a:t>
            </a:r>
            <a:r>
              <a:rPr lang="en-US" altLang="zh-CN" sz="2000">
                <a:latin typeface="Arial" panose="020B0604020202020204" pitchFamily="34" charset="0"/>
              </a:rPr>
              <a:t>z1</a:t>
            </a:r>
            <a:r>
              <a:rPr lang="zh-CN" altLang="en-US" sz="2000">
                <a:latin typeface="Arial" panose="020B0604020202020204" pitchFamily="34" charset="0"/>
              </a:rPr>
              <a:t>、</a:t>
            </a:r>
            <a:r>
              <a:rPr lang="en-US" altLang="zh-CN" sz="2000">
                <a:latin typeface="Arial" panose="020B0604020202020204" pitchFamily="34" charset="0"/>
              </a:rPr>
              <a:t>z2</a:t>
            </a:r>
            <a:r>
              <a:rPr lang="zh-CN" altLang="en-US" sz="2000">
                <a:latin typeface="Arial" panose="020B0604020202020204" pitchFamily="34" charset="0"/>
              </a:rPr>
              <a:t>的回归，还原为</a:t>
            </a:r>
            <a:r>
              <a:rPr lang="en-US" altLang="zh-CN" sz="2000">
                <a:latin typeface="Arial" panose="020B0604020202020204" pitchFamily="34" charset="0"/>
              </a:rPr>
              <a:t>x1</a:t>
            </a:r>
            <a:r>
              <a:rPr lang="zh-CN" altLang="en-US" sz="2000">
                <a:latin typeface="Arial" panose="020B0604020202020204" pitchFamily="34" charset="0"/>
              </a:rPr>
              <a:t>、</a:t>
            </a:r>
            <a:r>
              <a:rPr lang="en-US" altLang="zh-CN" sz="2000">
                <a:latin typeface="Arial" panose="020B0604020202020204" pitchFamily="34" charset="0"/>
              </a:rPr>
              <a:t>x2</a:t>
            </a:r>
            <a:r>
              <a:rPr lang="zh-CN" altLang="en-US" sz="2000">
                <a:latin typeface="Arial" panose="020B0604020202020204" pitchFamily="34" charset="0"/>
              </a:rPr>
              <a:t>、</a:t>
            </a:r>
            <a:r>
              <a:rPr lang="en-US" altLang="zh-CN" sz="2000">
                <a:latin typeface="Arial" panose="020B0604020202020204" pitchFamily="34" charset="0"/>
              </a:rPr>
              <a:t>x3</a:t>
            </a:r>
            <a:r>
              <a:rPr lang="zh-CN" altLang="en-US" sz="2000">
                <a:latin typeface="Arial" panose="020B0604020202020204" pitchFamily="34" charset="0"/>
              </a:rPr>
              <a:t>的系数后就是上图中红线圈起的第</a:t>
            </a:r>
            <a:r>
              <a:rPr lang="en-US" altLang="zh-CN" sz="2000">
                <a:latin typeface="Arial" panose="020B0604020202020204" pitchFamily="34" charset="0"/>
              </a:rPr>
              <a:t>2</a:t>
            </a:r>
            <a:r>
              <a:rPr lang="zh-CN" altLang="en-US" sz="2000">
                <a:latin typeface="Arial" panose="020B0604020202020204" pitchFamily="34" charset="0"/>
              </a:rPr>
              <a:t>行。</a:t>
            </a:r>
            <a:r>
              <a:rPr lang="en-US" altLang="zh-CN" sz="2000">
                <a:latin typeface="Arial" panose="020B0604020202020204" pitchFamily="34" charset="0"/>
              </a:rPr>
              <a:t>_PCOMIT_=1</a:t>
            </a:r>
            <a:r>
              <a:rPr lang="zh-CN" altLang="en-US" sz="2000">
                <a:latin typeface="Arial" panose="020B0604020202020204" pitchFamily="34" charset="0"/>
              </a:rPr>
              <a:t>，表示这一行是删除了一个主成分后的</a:t>
            </a:r>
            <a:r>
              <a:rPr lang="en-US" altLang="zh-CN" sz="2000">
                <a:latin typeface="Arial" panose="020B0604020202020204" pitchFamily="34" charset="0"/>
              </a:rPr>
              <a:t> </a:t>
            </a:r>
            <a:r>
              <a:rPr lang="zh-CN" altLang="en-US" sz="2000">
                <a:latin typeface="Arial" panose="020B0604020202020204" pitchFamily="34" charset="0"/>
              </a:rPr>
              <a:t>主成分回归结果。</a:t>
            </a:r>
          </a:p>
          <a:p>
            <a:pPr eaLnBrk="1" hangingPunct="1">
              <a:spcBef>
                <a:spcPct val="50000"/>
              </a:spcBef>
              <a:buFontTx/>
              <a:buNone/>
            </a:pPr>
            <a:r>
              <a:rPr lang="zh-CN" altLang="en-US" sz="2000">
                <a:latin typeface="Arial" panose="020B0604020202020204" pitchFamily="34" charset="0"/>
              </a:rPr>
              <a:t>而</a:t>
            </a:r>
            <a:r>
              <a:rPr lang="en-US" altLang="zh-CN" sz="2000">
                <a:latin typeface="Arial" panose="020B0604020202020204" pitchFamily="34" charset="0"/>
              </a:rPr>
              <a:t>y</a:t>
            </a:r>
            <a:r>
              <a:rPr lang="zh-CN" altLang="en-US" sz="2000">
                <a:latin typeface="Arial" panose="020B0604020202020204" pitchFamily="34" charset="0"/>
              </a:rPr>
              <a:t>与</a:t>
            </a:r>
            <a:r>
              <a:rPr lang="en-US" altLang="zh-CN" sz="2000">
                <a:latin typeface="Arial" panose="020B0604020202020204" pitchFamily="34" charset="0"/>
              </a:rPr>
              <a:t>z1</a:t>
            </a:r>
            <a:r>
              <a:rPr lang="zh-CN" altLang="en-US" sz="2000">
                <a:latin typeface="Arial" panose="020B0604020202020204" pitchFamily="34" charset="0"/>
              </a:rPr>
              <a:t>回归，再还原为</a:t>
            </a:r>
            <a:r>
              <a:rPr lang="en-US" altLang="zh-CN" sz="2000">
                <a:latin typeface="Arial" panose="020B0604020202020204" pitchFamily="34" charset="0"/>
              </a:rPr>
              <a:t>x1</a:t>
            </a:r>
            <a:r>
              <a:rPr lang="zh-CN" altLang="en-US" sz="2000">
                <a:latin typeface="Arial" panose="020B0604020202020204" pitchFamily="34" charset="0"/>
              </a:rPr>
              <a:t>、</a:t>
            </a:r>
            <a:r>
              <a:rPr lang="en-US" altLang="zh-CN" sz="2000">
                <a:latin typeface="Arial" panose="020B0604020202020204" pitchFamily="34" charset="0"/>
              </a:rPr>
              <a:t>x2</a:t>
            </a:r>
            <a:r>
              <a:rPr lang="zh-CN" altLang="en-US" sz="2000">
                <a:latin typeface="Arial" panose="020B0604020202020204" pitchFamily="34" charset="0"/>
              </a:rPr>
              <a:t>、</a:t>
            </a:r>
            <a:r>
              <a:rPr lang="en-US" altLang="zh-CN" sz="2000">
                <a:latin typeface="Arial" panose="020B0604020202020204" pitchFamily="34" charset="0"/>
              </a:rPr>
              <a:t>x3</a:t>
            </a:r>
            <a:r>
              <a:rPr lang="zh-CN" altLang="en-US" sz="2000">
                <a:latin typeface="Arial" panose="020B0604020202020204" pitchFamily="34" charset="0"/>
              </a:rPr>
              <a:t>的系数，就是上图中最后一行。</a:t>
            </a:r>
            <a:endParaRPr lang="zh-CN" altLang="en-US" sz="1800">
              <a:latin typeface="Arial" panose="020B0604020202020204" pitchFamily="34" charset="0"/>
            </a:endParaRPr>
          </a:p>
        </p:txBody>
      </p:sp>
      <p:sp>
        <p:nvSpPr>
          <p:cNvPr id="140362" name="矩形 6">
            <a:extLst>
              <a:ext uri="{FF2B5EF4-FFF2-40B4-BE49-F238E27FC236}">
                <a16:creationId xmlns:a16="http://schemas.microsoft.com/office/drawing/2014/main" id="{FFF8D019-2144-4458-AF0A-B1B48874F315}"/>
              </a:ext>
            </a:extLst>
          </p:cNvPr>
          <p:cNvSpPr>
            <a:spLocks noChangeArrowheads="1"/>
          </p:cNvSpPr>
          <p:nvPr/>
        </p:nvSpPr>
        <p:spPr bwMode="auto">
          <a:xfrm>
            <a:off x="0" y="1992313"/>
            <a:ext cx="9036050" cy="277812"/>
          </a:xfrm>
          <a:prstGeom prst="rect">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4">
            <a:extLst>
              <a:ext uri="{FF2B5EF4-FFF2-40B4-BE49-F238E27FC236}">
                <a16:creationId xmlns:a16="http://schemas.microsoft.com/office/drawing/2014/main" id="{AB3A7B0E-091C-4720-9330-79C644C9BC97}"/>
              </a:ext>
            </a:extLst>
          </p:cNvPr>
          <p:cNvSpPr txBox="1">
            <a:spLocks noChangeArrowheads="1"/>
          </p:cNvSpPr>
          <p:nvPr/>
        </p:nvSpPr>
        <p:spPr bwMode="auto">
          <a:xfrm>
            <a:off x="250825" y="836613"/>
            <a:ext cx="86756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latin typeface="Times New Roman" panose="02020603050405020304" pitchFamily="18" charset="0"/>
              </a:rPr>
              <a:t>proc princomp data=</a:t>
            </a:r>
            <a:r>
              <a:rPr lang="zh-CN" altLang="en-US" sz="2800">
                <a:latin typeface="Times New Roman" panose="02020603050405020304" pitchFamily="18" charset="0"/>
              </a:rPr>
              <a:t>文件名 </a:t>
            </a:r>
            <a:r>
              <a:rPr lang="en-US" altLang="zh-CN" sz="2800">
                <a:latin typeface="Times New Roman" panose="02020603050405020304" pitchFamily="18" charset="0"/>
              </a:rPr>
              <a:t>n=</a:t>
            </a:r>
            <a:r>
              <a:rPr lang="zh-CN" altLang="en-US" sz="2800">
                <a:latin typeface="Times New Roman" panose="02020603050405020304" pitchFamily="18" charset="0"/>
              </a:rPr>
              <a:t>？</a:t>
            </a:r>
            <a:r>
              <a:rPr lang="en-US" altLang="zh-CN" sz="2800">
                <a:latin typeface="Times New Roman" panose="02020603050405020304" pitchFamily="18" charset="0"/>
              </a:rPr>
              <a:t>out=</a:t>
            </a:r>
            <a:r>
              <a:rPr lang="zh-CN" altLang="en-US" sz="2800" b="1" i="1" u="sng">
                <a:solidFill>
                  <a:srgbClr val="006600"/>
                </a:solidFill>
                <a:latin typeface="Times New Roman" panose="02020603050405020304" pitchFamily="18" charset="0"/>
              </a:rPr>
              <a:t>文件名</a:t>
            </a:r>
            <a:r>
              <a:rPr lang="en-US" altLang="zh-CN" sz="2800" b="1" i="1" u="sng">
                <a:solidFill>
                  <a:srgbClr val="006600"/>
                </a:solidFill>
                <a:latin typeface="Times New Roman" panose="02020603050405020304" pitchFamily="18" charset="0"/>
              </a:rPr>
              <a:t>1</a:t>
            </a:r>
            <a:r>
              <a:rPr lang="en-US" altLang="zh-CN" sz="2800" b="1" i="1">
                <a:solidFill>
                  <a:srgbClr val="006600"/>
                </a:solidFill>
                <a:latin typeface="Times New Roman" panose="02020603050405020304" pitchFamily="18" charset="0"/>
              </a:rPr>
              <a:t>  </a:t>
            </a:r>
            <a:r>
              <a:rPr lang="en-US" altLang="zh-CN" sz="2800">
                <a:latin typeface="Times New Roman" panose="02020603050405020304" pitchFamily="18" charset="0"/>
              </a:rPr>
              <a:t>outstat=</a:t>
            </a:r>
            <a:r>
              <a:rPr lang="zh-CN" altLang="en-US" sz="2800" b="1" i="1" u="sng">
                <a:solidFill>
                  <a:srgbClr val="006600"/>
                </a:solidFill>
                <a:latin typeface="Times New Roman" panose="02020603050405020304" pitchFamily="18" charset="0"/>
              </a:rPr>
              <a:t>文件名</a:t>
            </a:r>
            <a:r>
              <a:rPr lang="en-US" altLang="zh-CN" sz="2800" b="1" i="1" u="sng">
                <a:solidFill>
                  <a:srgbClr val="006600"/>
                </a:solidFill>
                <a:latin typeface="Times New Roman" panose="02020603050405020304" pitchFamily="18" charset="0"/>
              </a:rPr>
              <a:t>2 </a:t>
            </a:r>
            <a:r>
              <a:rPr lang="en-US" altLang="zh-CN" sz="2800">
                <a:latin typeface="Times New Roman" panose="02020603050405020304" pitchFamily="18" charset="0"/>
              </a:rPr>
              <a:t> cov prefix=</a:t>
            </a:r>
            <a:r>
              <a:rPr lang="zh-CN" altLang="en-US" sz="2800">
                <a:latin typeface="Times New Roman" panose="02020603050405020304" pitchFamily="18" charset="0"/>
              </a:rPr>
              <a:t>？</a:t>
            </a:r>
            <a:r>
              <a:rPr lang="en-US" altLang="zh-CN" sz="2800">
                <a:latin typeface="Times New Roman" panose="02020603050405020304" pitchFamily="18" charset="0"/>
              </a:rPr>
              <a:t>;</a:t>
            </a:r>
          </a:p>
          <a:p>
            <a:pPr eaLnBrk="1" hangingPunct="1">
              <a:spcBef>
                <a:spcPct val="0"/>
              </a:spcBef>
              <a:buFontTx/>
              <a:buNone/>
            </a:pPr>
            <a:r>
              <a:rPr lang="en-US" altLang="zh-CN" sz="2800">
                <a:latin typeface="Times New Roman" panose="02020603050405020304" pitchFamily="18" charset="0"/>
              </a:rPr>
              <a:t>run;</a:t>
            </a:r>
          </a:p>
        </p:txBody>
      </p:sp>
      <p:sp>
        <p:nvSpPr>
          <p:cNvPr id="141315" name="Text Box 7">
            <a:extLst>
              <a:ext uri="{FF2B5EF4-FFF2-40B4-BE49-F238E27FC236}">
                <a16:creationId xmlns:a16="http://schemas.microsoft.com/office/drawing/2014/main" id="{AF09EABB-BF80-47A6-A540-F0219C61EE83}"/>
              </a:ext>
            </a:extLst>
          </p:cNvPr>
          <p:cNvSpPr txBox="1">
            <a:spLocks noChangeArrowheads="1"/>
          </p:cNvSpPr>
          <p:nvPr/>
        </p:nvSpPr>
        <p:spPr bwMode="auto">
          <a:xfrm>
            <a:off x="395288" y="188913"/>
            <a:ext cx="2952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b="1">
                <a:solidFill>
                  <a:schemeClr val="tx2"/>
                </a:solidFill>
                <a:latin typeface="Times New Roman" panose="02020603050405020304" pitchFamily="18" charset="0"/>
              </a:rPr>
              <a:t>SAS </a:t>
            </a:r>
            <a:r>
              <a:rPr lang="zh-CN" altLang="en-US" b="1">
                <a:solidFill>
                  <a:schemeClr val="tx2"/>
                </a:solidFill>
                <a:latin typeface="Arial" panose="020B0604020202020204" pitchFamily="34" charset="0"/>
              </a:rPr>
              <a:t>程序</a:t>
            </a:r>
          </a:p>
        </p:txBody>
      </p:sp>
      <p:grpSp>
        <p:nvGrpSpPr>
          <p:cNvPr id="2" name="组合 20">
            <a:extLst>
              <a:ext uri="{FF2B5EF4-FFF2-40B4-BE49-F238E27FC236}">
                <a16:creationId xmlns:a16="http://schemas.microsoft.com/office/drawing/2014/main" id="{16FF6E71-5A77-49DD-B401-69A11CC0FA94}"/>
              </a:ext>
            </a:extLst>
          </p:cNvPr>
          <p:cNvGrpSpPr>
            <a:grpSpLocks/>
          </p:cNvGrpSpPr>
          <p:nvPr/>
        </p:nvGrpSpPr>
        <p:grpSpPr bwMode="auto">
          <a:xfrm>
            <a:off x="428625" y="2571750"/>
            <a:ext cx="8066088" cy="4033838"/>
            <a:chOff x="428596" y="2571744"/>
            <a:chExt cx="8066157" cy="4033565"/>
          </a:xfrm>
        </p:grpSpPr>
        <p:sp>
          <p:nvSpPr>
            <p:cNvPr id="141318" name="矩形 6">
              <a:extLst>
                <a:ext uri="{FF2B5EF4-FFF2-40B4-BE49-F238E27FC236}">
                  <a16:creationId xmlns:a16="http://schemas.microsoft.com/office/drawing/2014/main" id="{E7752F8F-DAEC-4D5F-98A5-D9EEADC4E71A}"/>
                </a:ext>
              </a:extLst>
            </p:cNvPr>
            <p:cNvSpPr>
              <a:spLocks noChangeArrowheads="1"/>
            </p:cNvSpPr>
            <p:nvPr/>
          </p:nvSpPr>
          <p:spPr bwMode="auto">
            <a:xfrm>
              <a:off x="642910" y="3143248"/>
              <a:ext cx="18694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rPr>
                <a:t>data=</a:t>
              </a:r>
              <a:r>
                <a:rPr lang="zh-CN" altLang="en-US" sz="2400">
                  <a:latin typeface="Times New Roman" panose="02020603050405020304" pitchFamily="18" charset="0"/>
                </a:rPr>
                <a:t>文件名 </a:t>
              </a:r>
              <a:endParaRPr lang="zh-CN" altLang="en-US" sz="2400"/>
            </a:p>
          </p:txBody>
        </p:sp>
        <p:sp>
          <p:nvSpPr>
            <p:cNvPr id="141319" name="矩形 8">
              <a:extLst>
                <a:ext uri="{FF2B5EF4-FFF2-40B4-BE49-F238E27FC236}">
                  <a16:creationId xmlns:a16="http://schemas.microsoft.com/office/drawing/2014/main" id="{DB818C4F-95F6-4B2D-A97D-F0B874E408B2}"/>
                </a:ext>
              </a:extLst>
            </p:cNvPr>
            <p:cNvSpPr>
              <a:spLocks noChangeArrowheads="1"/>
            </p:cNvSpPr>
            <p:nvPr/>
          </p:nvSpPr>
          <p:spPr bwMode="auto">
            <a:xfrm>
              <a:off x="663746" y="5104113"/>
              <a:ext cx="1091974" cy="46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rPr>
                <a:t>prefix=</a:t>
              </a:r>
              <a:endParaRPr lang="zh-CN" altLang="en-US" sz="2400"/>
            </a:p>
          </p:txBody>
        </p:sp>
        <p:sp>
          <p:nvSpPr>
            <p:cNvPr id="141320" name="矩形 9">
              <a:extLst>
                <a:ext uri="{FF2B5EF4-FFF2-40B4-BE49-F238E27FC236}">
                  <a16:creationId xmlns:a16="http://schemas.microsoft.com/office/drawing/2014/main" id="{2574B8DC-0E28-4DE5-ABA5-0420E0CE4C0C}"/>
                </a:ext>
              </a:extLst>
            </p:cNvPr>
            <p:cNvSpPr>
              <a:spLocks noChangeArrowheads="1"/>
            </p:cNvSpPr>
            <p:nvPr/>
          </p:nvSpPr>
          <p:spPr bwMode="auto">
            <a:xfrm>
              <a:off x="716437" y="5607920"/>
              <a:ext cx="51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rPr>
                <a:t>n=</a:t>
              </a:r>
              <a:endParaRPr lang="zh-CN" altLang="en-US" sz="2400"/>
            </a:p>
          </p:txBody>
        </p:sp>
        <p:sp>
          <p:nvSpPr>
            <p:cNvPr id="11" name="矩形 10">
              <a:extLst>
                <a:ext uri="{FF2B5EF4-FFF2-40B4-BE49-F238E27FC236}">
                  <a16:creationId xmlns:a16="http://schemas.microsoft.com/office/drawing/2014/main" id="{FF6268A2-9078-46DF-BC75-67D36A62EF43}"/>
                </a:ext>
              </a:extLst>
            </p:cNvPr>
            <p:cNvSpPr/>
            <p:nvPr/>
          </p:nvSpPr>
          <p:spPr>
            <a:xfrm>
              <a:off x="428596" y="2571744"/>
              <a:ext cx="803282" cy="461932"/>
            </a:xfrm>
            <a:prstGeom prst="rect">
              <a:avLst/>
            </a:prstGeom>
            <a:solidFill>
              <a:schemeClr val="tx2">
                <a:lumMod val="20000"/>
                <a:lumOff val="80000"/>
              </a:schemeClr>
            </a:solidFill>
            <a:ln>
              <a:solidFill>
                <a:srgbClr val="0000CC"/>
              </a:solidFill>
            </a:ln>
          </p:spPr>
          <p:txBody>
            <a:bodyPr wrap="none">
              <a:spAutoFit/>
            </a:bodyPr>
            <a:lstStyle/>
            <a:p>
              <a:pPr eaLnBrk="1" hangingPunct="1">
                <a:defRPr/>
              </a:pPr>
              <a:r>
                <a:rPr lang="zh-CN" altLang="en-US" sz="2400" b="1" dirty="0"/>
                <a:t>说明</a:t>
              </a:r>
            </a:p>
          </p:txBody>
        </p:sp>
        <p:sp>
          <p:nvSpPr>
            <p:cNvPr id="141322" name="矩形 12">
              <a:extLst>
                <a:ext uri="{FF2B5EF4-FFF2-40B4-BE49-F238E27FC236}">
                  <a16:creationId xmlns:a16="http://schemas.microsoft.com/office/drawing/2014/main" id="{C18D2F8D-C844-4D7E-97DA-E0997EF4AD3A}"/>
                </a:ext>
              </a:extLst>
            </p:cNvPr>
            <p:cNvSpPr>
              <a:spLocks noChangeArrowheads="1"/>
            </p:cNvSpPr>
            <p:nvPr/>
          </p:nvSpPr>
          <p:spPr bwMode="auto">
            <a:xfrm>
              <a:off x="1973750" y="5607951"/>
              <a:ext cx="2646896" cy="46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t>指定主成分的个数</a:t>
              </a:r>
            </a:p>
          </p:txBody>
        </p:sp>
        <p:sp>
          <p:nvSpPr>
            <p:cNvPr id="141323" name="矩形 13">
              <a:extLst>
                <a:ext uri="{FF2B5EF4-FFF2-40B4-BE49-F238E27FC236}">
                  <a16:creationId xmlns:a16="http://schemas.microsoft.com/office/drawing/2014/main" id="{3A7A4AFD-154D-4ACE-BD9A-106A9F4D93AD}"/>
                </a:ext>
              </a:extLst>
            </p:cNvPr>
            <p:cNvSpPr>
              <a:spLocks noChangeArrowheads="1"/>
            </p:cNvSpPr>
            <p:nvPr/>
          </p:nvSpPr>
          <p:spPr bwMode="auto">
            <a:xfrm>
              <a:off x="2571736" y="314324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t>指定用于分析的数据文件</a:t>
              </a:r>
            </a:p>
          </p:txBody>
        </p:sp>
        <p:sp>
          <p:nvSpPr>
            <p:cNvPr id="141324" name="矩形 14">
              <a:extLst>
                <a:ext uri="{FF2B5EF4-FFF2-40B4-BE49-F238E27FC236}">
                  <a16:creationId xmlns:a16="http://schemas.microsoft.com/office/drawing/2014/main" id="{9C02B63D-9223-4316-8372-F6C22E71610C}"/>
                </a:ext>
              </a:extLst>
            </p:cNvPr>
            <p:cNvSpPr>
              <a:spLocks noChangeArrowheads="1"/>
            </p:cNvSpPr>
            <p:nvPr/>
          </p:nvSpPr>
          <p:spPr bwMode="auto">
            <a:xfrm>
              <a:off x="2007619" y="5146286"/>
              <a:ext cx="6383145" cy="46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t>指定主成分的代号</a:t>
              </a:r>
            </a:p>
          </p:txBody>
        </p:sp>
        <p:sp>
          <p:nvSpPr>
            <p:cNvPr id="141325" name="矩形 15">
              <a:extLst>
                <a:ext uri="{FF2B5EF4-FFF2-40B4-BE49-F238E27FC236}">
                  <a16:creationId xmlns:a16="http://schemas.microsoft.com/office/drawing/2014/main" id="{6A617AD5-AC37-46B3-A482-D3EB2724A33A}"/>
                </a:ext>
              </a:extLst>
            </p:cNvPr>
            <p:cNvSpPr>
              <a:spLocks noChangeArrowheads="1"/>
            </p:cNvSpPr>
            <p:nvPr/>
          </p:nvSpPr>
          <p:spPr bwMode="auto">
            <a:xfrm>
              <a:off x="642910" y="3643314"/>
              <a:ext cx="10715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rPr>
                <a:t>out=</a:t>
              </a:r>
              <a:endParaRPr lang="zh-CN" altLang="en-US" sz="2400"/>
            </a:p>
          </p:txBody>
        </p:sp>
        <p:sp>
          <p:nvSpPr>
            <p:cNvPr id="141326" name="矩形 16">
              <a:extLst>
                <a:ext uri="{FF2B5EF4-FFF2-40B4-BE49-F238E27FC236}">
                  <a16:creationId xmlns:a16="http://schemas.microsoft.com/office/drawing/2014/main" id="{3556CF46-E632-4C26-8AB5-8E4B6F86AE9B}"/>
                </a:ext>
              </a:extLst>
            </p:cNvPr>
            <p:cNvSpPr>
              <a:spLocks noChangeArrowheads="1"/>
            </p:cNvSpPr>
            <p:nvPr/>
          </p:nvSpPr>
          <p:spPr bwMode="auto">
            <a:xfrm>
              <a:off x="642910" y="4143380"/>
              <a:ext cx="1133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rPr>
                <a:t>outstat</a:t>
              </a:r>
              <a:r>
                <a:rPr lang="en-US" altLang="zh-CN" sz="1800">
                  <a:latin typeface="Times New Roman" panose="02020603050405020304" pitchFamily="18" charset="0"/>
                </a:rPr>
                <a:t>=</a:t>
              </a:r>
              <a:endParaRPr lang="zh-CN" altLang="en-US" sz="1800"/>
            </a:p>
          </p:txBody>
        </p:sp>
        <p:sp>
          <p:nvSpPr>
            <p:cNvPr id="141327" name="矩形 17">
              <a:extLst>
                <a:ext uri="{FF2B5EF4-FFF2-40B4-BE49-F238E27FC236}">
                  <a16:creationId xmlns:a16="http://schemas.microsoft.com/office/drawing/2014/main" id="{63DE46DD-FAB8-4107-8FC5-570B0A1A74E6}"/>
                </a:ext>
              </a:extLst>
            </p:cNvPr>
            <p:cNvSpPr>
              <a:spLocks noChangeArrowheads="1"/>
            </p:cNvSpPr>
            <p:nvPr/>
          </p:nvSpPr>
          <p:spPr bwMode="auto">
            <a:xfrm>
              <a:off x="1903630" y="3604912"/>
              <a:ext cx="6383145" cy="46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t>文件名自己取，保存原始数据和主成分得分</a:t>
              </a:r>
            </a:p>
          </p:txBody>
        </p:sp>
        <p:sp>
          <p:nvSpPr>
            <p:cNvPr id="141328" name="矩形 18">
              <a:extLst>
                <a:ext uri="{FF2B5EF4-FFF2-40B4-BE49-F238E27FC236}">
                  <a16:creationId xmlns:a16="http://schemas.microsoft.com/office/drawing/2014/main" id="{4AD10746-638C-4A0B-B083-A65377AF8680}"/>
                </a:ext>
              </a:extLst>
            </p:cNvPr>
            <p:cNvSpPr>
              <a:spLocks noChangeArrowheads="1"/>
            </p:cNvSpPr>
            <p:nvPr/>
          </p:nvSpPr>
          <p:spPr bwMode="auto">
            <a:xfrm>
              <a:off x="1903630" y="4104979"/>
              <a:ext cx="6591123" cy="46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t>文件名自己取，保存主成分分析过程中的统计量</a:t>
              </a:r>
            </a:p>
          </p:txBody>
        </p:sp>
        <p:sp>
          <p:nvSpPr>
            <p:cNvPr id="20" name="矩形 19">
              <a:extLst>
                <a:ext uri="{FF2B5EF4-FFF2-40B4-BE49-F238E27FC236}">
                  <a16:creationId xmlns:a16="http://schemas.microsoft.com/office/drawing/2014/main" id="{10B8A1A9-6EB0-4995-BBAC-42AF26807F15}"/>
                </a:ext>
              </a:extLst>
            </p:cNvPr>
            <p:cNvSpPr/>
            <p:nvPr/>
          </p:nvSpPr>
          <p:spPr>
            <a:xfrm>
              <a:off x="500035" y="6143377"/>
              <a:ext cx="7786754" cy="461932"/>
            </a:xfrm>
            <a:prstGeom prst="rect">
              <a:avLst/>
            </a:prstGeom>
            <a:solidFill>
              <a:srgbClr val="CCCCFF"/>
            </a:solidFill>
            <a:ln>
              <a:solidFill>
                <a:schemeClr val="tx2">
                  <a:lumMod val="75000"/>
                </a:schemeClr>
              </a:solidFill>
            </a:ln>
          </p:spPr>
          <p:txBody>
            <a:bodyPr>
              <a:spAutoFit/>
            </a:bodyPr>
            <a:lstStyle/>
            <a:p>
              <a:pPr eaLnBrk="1" hangingPunct="1">
                <a:defRPr/>
              </a:pPr>
              <a:r>
                <a:rPr lang="zh-CN" altLang="en-US" sz="2400" b="1" dirty="0">
                  <a:solidFill>
                    <a:srgbClr val="FF0000"/>
                  </a:solidFill>
                </a:rPr>
                <a:t>特别注意，分号表示一个语句的结束，不能遗漏。</a:t>
              </a:r>
            </a:p>
          </p:txBody>
        </p:sp>
        <p:sp>
          <p:nvSpPr>
            <p:cNvPr id="141330" name="矩形 16">
              <a:extLst>
                <a:ext uri="{FF2B5EF4-FFF2-40B4-BE49-F238E27FC236}">
                  <a16:creationId xmlns:a16="http://schemas.microsoft.com/office/drawing/2014/main" id="{F2697261-A3D1-42F3-BA18-11B637A87A58}"/>
                </a:ext>
              </a:extLst>
            </p:cNvPr>
            <p:cNvSpPr>
              <a:spLocks noChangeArrowheads="1"/>
            </p:cNvSpPr>
            <p:nvPr/>
          </p:nvSpPr>
          <p:spPr bwMode="auto">
            <a:xfrm>
              <a:off x="684581" y="4559653"/>
              <a:ext cx="628702" cy="46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rPr>
                <a:t>cov</a:t>
              </a:r>
              <a:endParaRPr lang="zh-CN" altLang="en-US" sz="1800"/>
            </a:p>
          </p:txBody>
        </p:sp>
      </p:grpSp>
      <p:sp>
        <p:nvSpPr>
          <p:cNvPr id="141317" name="矩形 18">
            <a:extLst>
              <a:ext uri="{FF2B5EF4-FFF2-40B4-BE49-F238E27FC236}">
                <a16:creationId xmlns:a16="http://schemas.microsoft.com/office/drawing/2014/main" id="{FD46E01D-1E55-4EED-B87B-B5DCD08D97EE}"/>
              </a:ext>
            </a:extLst>
          </p:cNvPr>
          <p:cNvSpPr>
            <a:spLocks noChangeArrowheads="1"/>
          </p:cNvSpPr>
          <p:nvPr/>
        </p:nvSpPr>
        <p:spPr bwMode="auto">
          <a:xfrm>
            <a:off x="1871663" y="4605338"/>
            <a:ext cx="6919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t>指定基于协差阵分析，若省略，基于相关系数矩阵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a:extLst>
              <a:ext uri="{FF2B5EF4-FFF2-40B4-BE49-F238E27FC236}">
                <a16:creationId xmlns:a16="http://schemas.microsoft.com/office/drawing/2014/main" id="{5DB9868F-A767-4E22-93E5-4F6A6F5E8D35}"/>
              </a:ext>
            </a:extLst>
          </p:cNvPr>
          <p:cNvSpPr>
            <a:spLocks noChangeArrowheads="1"/>
          </p:cNvSpPr>
          <p:nvPr/>
        </p:nvSpPr>
        <p:spPr bwMode="auto">
          <a:xfrm>
            <a:off x="395288" y="476672"/>
            <a:ext cx="779145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en-US" altLang="zh-CN" sz="1800" b="1" dirty="0"/>
          </a:p>
          <a:p>
            <a:pPr eaLnBrk="1" hangingPunct="1">
              <a:spcBef>
                <a:spcPct val="0"/>
              </a:spcBef>
              <a:buFontTx/>
              <a:buNone/>
            </a:pPr>
            <a:r>
              <a:rPr lang="en-US" altLang="zh-CN" sz="1800" b="1" dirty="0" err="1"/>
              <a:t>proc</a:t>
            </a:r>
            <a:r>
              <a:rPr lang="en-US" altLang="zh-CN" sz="1800" dirty="0"/>
              <a:t> </a:t>
            </a:r>
            <a:r>
              <a:rPr lang="en-US" altLang="zh-CN" sz="1800" b="1" dirty="0" err="1"/>
              <a:t>reg</a:t>
            </a:r>
            <a:r>
              <a:rPr lang="en-US" altLang="zh-CN" sz="1800" dirty="0"/>
              <a:t> data=vregex1 </a:t>
            </a:r>
            <a:r>
              <a:rPr lang="en-US" altLang="zh-CN" sz="1800" dirty="0" err="1"/>
              <a:t>outest</a:t>
            </a:r>
            <a:r>
              <a:rPr lang="en-US" altLang="zh-CN" sz="1800" dirty="0"/>
              <a:t>=out;</a:t>
            </a:r>
          </a:p>
          <a:p>
            <a:pPr eaLnBrk="1" hangingPunct="1">
              <a:spcBef>
                <a:spcPct val="0"/>
              </a:spcBef>
              <a:buFontTx/>
              <a:buNone/>
            </a:pPr>
            <a:r>
              <a:rPr lang="en-US" altLang="zh-CN" sz="1800" dirty="0"/>
              <a:t>  model y=x1-x3/ridge=</a:t>
            </a:r>
            <a:r>
              <a:rPr lang="en-US" altLang="zh-CN" sz="1800" b="1" dirty="0"/>
              <a:t>0 to 2 by 0.1</a:t>
            </a:r>
            <a:r>
              <a:rPr lang="en-US" altLang="zh-CN" sz="1800" dirty="0"/>
              <a:t>;</a:t>
            </a:r>
          </a:p>
          <a:p>
            <a:pPr eaLnBrk="1" hangingPunct="1">
              <a:spcBef>
                <a:spcPct val="0"/>
              </a:spcBef>
              <a:buFontTx/>
              <a:buNone/>
            </a:pPr>
            <a:r>
              <a:rPr lang="en-US" altLang="zh-CN" sz="1800" b="1" dirty="0"/>
              <a:t>run</a:t>
            </a:r>
            <a:r>
              <a:rPr lang="en-US" altLang="zh-CN" sz="1800" dirty="0"/>
              <a:t>;</a:t>
            </a:r>
          </a:p>
          <a:p>
            <a:pPr eaLnBrk="1" hangingPunct="1">
              <a:spcBef>
                <a:spcPct val="0"/>
              </a:spcBef>
              <a:buFontTx/>
              <a:buNone/>
            </a:pPr>
            <a:r>
              <a:rPr lang="en-US" altLang="zh-CN" sz="1800" b="1" dirty="0"/>
              <a:t>quit</a:t>
            </a:r>
            <a:r>
              <a:rPr lang="en-US" altLang="zh-CN" sz="1800" dirty="0"/>
              <a:t>;</a:t>
            </a:r>
          </a:p>
          <a:p>
            <a:pPr eaLnBrk="1" hangingPunct="1">
              <a:spcBef>
                <a:spcPct val="0"/>
              </a:spcBef>
              <a:buFontTx/>
              <a:buNone/>
            </a:pPr>
            <a:r>
              <a:rPr lang="en-US" altLang="zh-CN" sz="1800" b="1" dirty="0" err="1"/>
              <a:t>proc</a:t>
            </a:r>
            <a:r>
              <a:rPr lang="en-US" altLang="zh-CN" sz="1800" dirty="0"/>
              <a:t> </a:t>
            </a:r>
            <a:r>
              <a:rPr lang="en-US" altLang="zh-CN" sz="1800" b="1" dirty="0"/>
              <a:t>print</a:t>
            </a:r>
            <a:r>
              <a:rPr lang="en-US" altLang="zh-CN" sz="1800" dirty="0"/>
              <a:t> data=out;</a:t>
            </a:r>
          </a:p>
          <a:p>
            <a:pPr eaLnBrk="1" hangingPunct="1">
              <a:spcBef>
                <a:spcPct val="0"/>
              </a:spcBef>
              <a:buFontTx/>
              <a:buNone/>
            </a:pPr>
            <a:r>
              <a:rPr lang="en-US" altLang="zh-CN" sz="1800" b="1" dirty="0"/>
              <a:t>run</a:t>
            </a:r>
            <a:r>
              <a:rPr lang="en-US" altLang="zh-CN" sz="1800" dirty="0"/>
              <a:t>;</a:t>
            </a:r>
          </a:p>
        </p:txBody>
      </p:sp>
      <p:sp>
        <p:nvSpPr>
          <p:cNvPr id="142339" name="Rectangle 4">
            <a:extLst>
              <a:ext uri="{FF2B5EF4-FFF2-40B4-BE49-F238E27FC236}">
                <a16:creationId xmlns:a16="http://schemas.microsoft.com/office/drawing/2014/main" id="{7E6137DB-3627-42C0-AFC4-E8545EA14CC1}"/>
              </a:ext>
            </a:extLst>
          </p:cNvPr>
          <p:cNvSpPr>
            <a:spLocks noChangeArrowheads="1"/>
          </p:cNvSpPr>
          <p:nvPr/>
        </p:nvSpPr>
        <p:spPr bwMode="auto">
          <a:xfrm>
            <a:off x="395288" y="2636912"/>
            <a:ext cx="779145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en-US" altLang="zh-CN" sz="1800" b="1" dirty="0"/>
          </a:p>
          <a:p>
            <a:pPr eaLnBrk="1" hangingPunct="1">
              <a:spcBef>
                <a:spcPct val="0"/>
              </a:spcBef>
              <a:buFontTx/>
              <a:buNone/>
            </a:pPr>
            <a:r>
              <a:rPr lang="en-US" altLang="zh-CN" sz="1800" b="1" dirty="0" err="1"/>
              <a:t>proc</a:t>
            </a:r>
            <a:r>
              <a:rPr lang="en-US" altLang="zh-CN" sz="1800" dirty="0"/>
              <a:t> </a:t>
            </a:r>
            <a:r>
              <a:rPr lang="en-US" altLang="zh-CN" sz="1800" b="1" dirty="0" err="1"/>
              <a:t>reg</a:t>
            </a:r>
            <a:r>
              <a:rPr lang="en-US" altLang="zh-CN" sz="1800" dirty="0"/>
              <a:t> data=vregex1 </a:t>
            </a:r>
            <a:r>
              <a:rPr lang="en-US" altLang="zh-CN" sz="1800" dirty="0" err="1"/>
              <a:t>outest</a:t>
            </a:r>
            <a:r>
              <a:rPr lang="en-US" altLang="zh-CN" sz="1800" dirty="0"/>
              <a:t>=out;</a:t>
            </a:r>
          </a:p>
          <a:p>
            <a:pPr eaLnBrk="1" hangingPunct="1">
              <a:spcBef>
                <a:spcPct val="0"/>
              </a:spcBef>
              <a:buFontTx/>
              <a:buNone/>
            </a:pPr>
            <a:r>
              <a:rPr lang="en-US" altLang="zh-CN" sz="1800" dirty="0"/>
              <a:t>  model y=x1-x3/selection=stepwise </a:t>
            </a:r>
            <a:r>
              <a:rPr lang="en-US" altLang="zh-CN" sz="1800" dirty="0" err="1"/>
              <a:t>slentry</a:t>
            </a:r>
            <a:r>
              <a:rPr lang="en-US" altLang="zh-CN" sz="1800" dirty="0"/>
              <a:t>=0.1 </a:t>
            </a:r>
            <a:r>
              <a:rPr lang="en-US" altLang="zh-CN" sz="1800" dirty="0" err="1"/>
              <a:t>slstay</a:t>
            </a:r>
            <a:r>
              <a:rPr lang="en-US" altLang="zh-CN" sz="1800" dirty="0"/>
              <a:t>=0.15;</a:t>
            </a:r>
          </a:p>
          <a:p>
            <a:pPr eaLnBrk="1" hangingPunct="1">
              <a:spcBef>
                <a:spcPct val="0"/>
              </a:spcBef>
              <a:buFontTx/>
              <a:buNone/>
            </a:pPr>
            <a:r>
              <a:rPr lang="en-US" altLang="zh-CN" sz="1800" dirty="0"/>
              <a:t>r</a:t>
            </a:r>
            <a:r>
              <a:rPr lang="en-US" altLang="zh-CN" sz="1800" b="1" dirty="0"/>
              <a:t>un</a:t>
            </a:r>
            <a:r>
              <a:rPr lang="en-US" altLang="zh-CN" sz="1800" dirty="0"/>
              <a:t>;</a:t>
            </a:r>
          </a:p>
          <a:p>
            <a:pPr eaLnBrk="1" hangingPunct="1">
              <a:spcBef>
                <a:spcPct val="0"/>
              </a:spcBef>
              <a:buFontTx/>
              <a:buNone/>
            </a:pPr>
            <a:r>
              <a:rPr lang="en-US" altLang="zh-CN" sz="1800" b="1" dirty="0"/>
              <a:t>quit</a:t>
            </a:r>
            <a:r>
              <a:rPr lang="en-US" altLang="zh-CN" sz="1800" dirty="0"/>
              <a:t>;</a:t>
            </a:r>
          </a:p>
          <a:p>
            <a:pPr eaLnBrk="1" hangingPunct="1">
              <a:spcBef>
                <a:spcPct val="0"/>
              </a:spcBef>
              <a:buFontTx/>
              <a:buNone/>
            </a:pPr>
            <a:r>
              <a:rPr lang="en-US" altLang="zh-CN" sz="1800" b="1" dirty="0" err="1"/>
              <a:t>proc</a:t>
            </a:r>
            <a:r>
              <a:rPr lang="en-US" altLang="zh-CN" sz="1800" dirty="0"/>
              <a:t> </a:t>
            </a:r>
            <a:r>
              <a:rPr lang="en-US" altLang="zh-CN" sz="1800" b="1" dirty="0"/>
              <a:t>print</a:t>
            </a:r>
            <a:r>
              <a:rPr lang="en-US" altLang="zh-CN" sz="1800" dirty="0"/>
              <a:t> data=out;</a:t>
            </a:r>
          </a:p>
          <a:p>
            <a:pPr eaLnBrk="1" hangingPunct="1">
              <a:spcBef>
                <a:spcPct val="0"/>
              </a:spcBef>
              <a:buFontTx/>
              <a:buNone/>
            </a:pPr>
            <a:r>
              <a:rPr lang="en-US" altLang="zh-CN" sz="1800" b="1" dirty="0"/>
              <a:t>run</a:t>
            </a:r>
            <a:r>
              <a:rPr lang="en-US" altLang="zh-CN" sz="1800" dirty="0"/>
              <a:t>;</a:t>
            </a:r>
          </a:p>
          <a:p>
            <a:pPr eaLnBrk="1" hangingPunct="1">
              <a:spcBef>
                <a:spcPct val="0"/>
              </a:spcBef>
              <a:buFontTx/>
              <a:buNone/>
            </a:pPr>
            <a:endParaRPr lang="en-US" altLang="zh-CN" sz="1800" b="1" dirty="0"/>
          </a:p>
          <a:p>
            <a:pPr eaLnBrk="1" hangingPunct="1">
              <a:spcBef>
                <a:spcPct val="0"/>
              </a:spcBef>
              <a:buFontTx/>
              <a:buNone/>
            </a:pPr>
            <a:r>
              <a:rPr lang="en-US" altLang="zh-CN" sz="1800" b="1" dirty="0" err="1"/>
              <a:t>proc</a:t>
            </a:r>
            <a:r>
              <a:rPr lang="en-US" altLang="zh-CN" sz="1800" dirty="0"/>
              <a:t> </a:t>
            </a:r>
            <a:r>
              <a:rPr lang="en-US" altLang="zh-CN" sz="1800" b="1" dirty="0" err="1"/>
              <a:t>reg</a:t>
            </a:r>
            <a:r>
              <a:rPr lang="en-US" altLang="zh-CN" sz="1800" dirty="0"/>
              <a:t> data=vregex1 </a:t>
            </a:r>
            <a:r>
              <a:rPr lang="en-US" altLang="zh-CN" sz="1800" dirty="0" err="1"/>
              <a:t>outest</a:t>
            </a:r>
            <a:r>
              <a:rPr lang="en-US" altLang="zh-CN" sz="1800" dirty="0"/>
              <a:t>=out1;</a:t>
            </a:r>
          </a:p>
          <a:p>
            <a:pPr eaLnBrk="1" hangingPunct="1">
              <a:spcBef>
                <a:spcPct val="0"/>
              </a:spcBef>
              <a:buFontTx/>
              <a:buNone/>
            </a:pPr>
            <a:r>
              <a:rPr lang="en-US" altLang="zh-CN" sz="1800" dirty="0"/>
              <a:t>  model y=x1-x3/selection=backward </a:t>
            </a:r>
            <a:r>
              <a:rPr lang="en-US" altLang="zh-CN" sz="1800" dirty="0" err="1"/>
              <a:t>slstay</a:t>
            </a:r>
            <a:r>
              <a:rPr lang="en-US" altLang="zh-CN" sz="1800"/>
              <a:t>=0.15;</a:t>
            </a:r>
            <a:endParaRPr lang="en-US" altLang="zh-CN" sz="1800" dirty="0"/>
          </a:p>
          <a:p>
            <a:pPr eaLnBrk="1" hangingPunct="1">
              <a:spcBef>
                <a:spcPct val="0"/>
              </a:spcBef>
              <a:buFontTx/>
              <a:buNone/>
            </a:pPr>
            <a:r>
              <a:rPr lang="en-US" altLang="zh-CN" sz="1800" dirty="0"/>
              <a:t>r</a:t>
            </a:r>
            <a:r>
              <a:rPr lang="en-US" altLang="zh-CN" sz="1800" b="1" dirty="0"/>
              <a:t>un</a:t>
            </a:r>
            <a:r>
              <a:rPr lang="en-US" altLang="zh-CN" sz="1800" dirty="0"/>
              <a: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组合 39">
            <a:extLst>
              <a:ext uri="{FF2B5EF4-FFF2-40B4-BE49-F238E27FC236}">
                <a16:creationId xmlns:a16="http://schemas.microsoft.com/office/drawing/2014/main" id="{A78747F1-4529-4D42-B332-637A5CCF8599}"/>
              </a:ext>
            </a:extLst>
          </p:cNvPr>
          <p:cNvGrpSpPr>
            <a:grpSpLocks/>
          </p:cNvGrpSpPr>
          <p:nvPr/>
        </p:nvGrpSpPr>
        <p:grpSpPr bwMode="auto">
          <a:xfrm>
            <a:off x="2201863" y="3070225"/>
            <a:ext cx="4899025" cy="1420813"/>
            <a:chOff x="1819151" y="3054976"/>
            <a:chExt cx="5412052" cy="1641740"/>
          </a:xfrm>
        </p:grpSpPr>
        <p:sp>
          <p:nvSpPr>
            <p:cNvPr id="143363" name="未知">
              <a:extLst>
                <a:ext uri="{FF2B5EF4-FFF2-40B4-BE49-F238E27FC236}">
                  <a16:creationId xmlns:a16="http://schemas.microsoft.com/office/drawing/2014/main" id="{51946A15-1D5F-4EB9-8D43-5D9BA2C59336}"/>
                </a:ext>
              </a:extLst>
            </p:cNvPr>
            <p:cNvSpPr>
              <a:spLocks/>
            </p:cNvSpPr>
            <p:nvPr/>
          </p:nvSpPr>
          <p:spPr bwMode="auto">
            <a:xfrm>
              <a:off x="2115484" y="3533873"/>
              <a:ext cx="406135" cy="187854"/>
            </a:xfrm>
            <a:custGeom>
              <a:avLst/>
              <a:gdLst>
                <a:gd name="T0" fmla="*/ 29279209 w 130"/>
                <a:gd name="T1" fmla="*/ 107828196 h 60"/>
                <a:gd name="T2" fmla="*/ 595365793 w 130"/>
                <a:gd name="T3" fmla="*/ 588152089 h 60"/>
                <a:gd name="T4" fmla="*/ 1259052865 w 130"/>
                <a:gd name="T5" fmla="*/ 215656392 h 60"/>
                <a:gd name="T6" fmla="*/ 1151692640 w 130"/>
                <a:gd name="T7" fmla="*/ 39211392 h 60"/>
                <a:gd name="T8" fmla="*/ 1093131097 w 130"/>
                <a:gd name="T9" fmla="*/ 19605696 h 60"/>
                <a:gd name="T10" fmla="*/ 1122410307 w 130"/>
                <a:gd name="T11" fmla="*/ 49014240 h 60"/>
                <a:gd name="T12" fmla="*/ 1151692640 w 130"/>
                <a:gd name="T13" fmla="*/ 205853544 h 60"/>
                <a:gd name="T14" fmla="*/ 595365793 w 130"/>
                <a:gd name="T15" fmla="*/ 548940697 h 60"/>
                <a:gd name="T16" fmla="*/ 87840752 w 130"/>
                <a:gd name="T17" fmla="*/ 117631044 h 60"/>
                <a:gd name="T18" fmla="*/ 117119962 w 130"/>
                <a:gd name="T19" fmla="*/ 0 h 60"/>
                <a:gd name="T20" fmla="*/ 48801806 w 130"/>
                <a:gd name="T21" fmla="*/ 0 h 60"/>
                <a:gd name="T22" fmla="*/ 29279209 w 130"/>
                <a:gd name="T23" fmla="*/ 107828196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0" h="60">
                  <a:moveTo>
                    <a:pt x="3" y="11"/>
                  </a:moveTo>
                  <a:cubicBezTo>
                    <a:pt x="0" y="40"/>
                    <a:pt x="27" y="60"/>
                    <a:pt x="61" y="60"/>
                  </a:cubicBezTo>
                  <a:cubicBezTo>
                    <a:pt x="97" y="60"/>
                    <a:pt x="130" y="46"/>
                    <a:pt x="129" y="22"/>
                  </a:cubicBezTo>
                  <a:cubicBezTo>
                    <a:pt x="129" y="12"/>
                    <a:pt x="122" y="6"/>
                    <a:pt x="118" y="4"/>
                  </a:cubicBezTo>
                  <a:cubicBezTo>
                    <a:pt x="116" y="2"/>
                    <a:pt x="114" y="1"/>
                    <a:pt x="112" y="2"/>
                  </a:cubicBezTo>
                  <a:cubicBezTo>
                    <a:pt x="111" y="2"/>
                    <a:pt x="114" y="4"/>
                    <a:pt x="115" y="5"/>
                  </a:cubicBezTo>
                  <a:cubicBezTo>
                    <a:pt x="118" y="10"/>
                    <a:pt x="119" y="16"/>
                    <a:pt x="118" y="21"/>
                  </a:cubicBezTo>
                  <a:cubicBezTo>
                    <a:pt x="117" y="42"/>
                    <a:pt x="94" y="56"/>
                    <a:pt x="61" y="56"/>
                  </a:cubicBezTo>
                  <a:cubicBezTo>
                    <a:pt x="31" y="54"/>
                    <a:pt x="6" y="37"/>
                    <a:pt x="9" y="12"/>
                  </a:cubicBezTo>
                  <a:cubicBezTo>
                    <a:pt x="10" y="8"/>
                    <a:pt x="11" y="4"/>
                    <a:pt x="12" y="0"/>
                  </a:cubicBezTo>
                  <a:cubicBezTo>
                    <a:pt x="10" y="0"/>
                    <a:pt x="8" y="0"/>
                    <a:pt x="5" y="0"/>
                  </a:cubicBezTo>
                  <a:cubicBezTo>
                    <a:pt x="4" y="3"/>
                    <a:pt x="3" y="7"/>
                    <a:pt x="3"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64" name="未知">
              <a:extLst>
                <a:ext uri="{FF2B5EF4-FFF2-40B4-BE49-F238E27FC236}">
                  <a16:creationId xmlns:a16="http://schemas.microsoft.com/office/drawing/2014/main" id="{D52D00DE-E52B-42DA-9782-039BA109B068}"/>
                </a:ext>
              </a:extLst>
            </p:cNvPr>
            <p:cNvSpPr>
              <a:spLocks/>
            </p:cNvSpPr>
            <p:nvPr/>
          </p:nvSpPr>
          <p:spPr bwMode="auto">
            <a:xfrm>
              <a:off x="2849703" y="3175361"/>
              <a:ext cx="488157" cy="181240"/>
            </a:xfrm>
            <a:custGeom>
              <a:avLst/>
              <a:gdLst>
                <a:gd name="T0" fmla="*/ 812734467 w 156"/>
                <a:gd name="T1" fmla="*/ 0 h 58"/>
                <a:gd name="T2" fmla="*/ 88127985 w 156"/>
                <a:gd name="T3" fmla="*/ 312464010 h 58"/>
                <a:gd name="T4" fmla="*/ 9791303 w 156"/>
                <a:gd name="T5" fmla="*/ 497991273 h 58"/>
                <a:gd name="T6" fmla="*/ 19582606 w 156"/>
                <a:gd name="T7" fmla="*/ 566343752 h 58"/>
                <a:gd name="T8" fmla="*/ 39168341 w 156"/>
                <a:gd name="T9" fmla="*/ 488226187 h 58"/>
                <a:gd name="T10" fmla="*/ 127296325 w 156"/>
                <a:gd name="T11" fmla="*/ 341759268 h 58"/>
                <a:gd name="T12" fmla="*/ 802940035 w 156"/>
                <a:gd name="T13" fmla="*/ 68352479 h 58"/>
                <a:gd name="T14" fmla="*/ 1439418532 w 156"/>
                <a:gd name="T15" fmla="*/ 488226187 h 58"/>
                <a:gd name="T16" fmla="*/ 1517755214 w 156"/>
                <a:gd name="T17" fmla="*/ 488226187 h 58"/>
                <a:gd name="T18" fmla="*/ 812734467 w 156"/>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58">
                  <a:moveTo>
                    <a:pt x="83" y="0"/>
                  </a:moveTo>
                  <a:cubicBezTo>
                    <a:pt x="49" y="0"/>
                    <a:pt x="22" y="14"/>
                    <a:pt x="9" y="32"/>
                  </a:cubicBezTo>
                  <a:cubicBezTo>
                    <a:pt x="4" y="38"/>
                    <a:pt x="1" y="45"/>
                    <a:pt x="1" y="51"/>
                  </a:cubicBezTo>
                  <a:cubicBezTo>
                    <a:pt x="0" y="55"/>
                    <a:pt x="1" y="58"/>
                    <a:pt x="2" y="58"/>
                  </a:cubicBezTo>
                  <a:cubicBezTo>
                    <a:pt x="3" y="58"/>
                    <a:pt x="3" y="55"/>
                    <a:pt x="4" y="50"/>
                  </a:cubicBezTo>
                  <a:cubicBezTo>
                    <a:pt x="7" y="44"/>
                    <a:pt x="9" y="40"/>
                    <a:pt x="13" y="35"/>
                  </a:cubicBezTo>
                  <a:cubicBezTo>
                    <a:pt x="26" y="20"/>
                    <a:pt x="51" y="7"/>
                    <a:pt x="82" y="7"/>
                  </a:cubicBezTo>
                  <a:cubicBezTo>
                    <a:pt x="124" y="7"/>
                    <a:pt x="149" y="27"/>
                    <a:pt x="147" y="50"/>
                  </a:cubicBezTo>
                  <a:cubicBezTo>
                    <a:pt x="150" y="50"/>
                    <a:pt x="152" y="50"/>
                    <a:pt x="155" y="50"/>
                  </a:cubicBezTo>
                  <a:cubicBezTo>
                    <a:pt x="156" y="18"/>
                    <a:pt x="125" y="0"/>
                    <a:pt x="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65" name="未知">
              <a:extLst>
                <a:ext uri="{FF2B5EF4-FFF2-40B4-BE49-F238E27FC236}">
                  <a16:creationId xmlns:a16="http://schemas.microsoft.com/office/drawing/2014/main" id="{A69DA9ED-22E5-449A-8D5E-05EDD53A6698}"/>
                </a:ext>
              </a:extLst>
            </p:cNvPr>
            <p:cNvSpPr>
              <a:spLocks/>
            </p:cNvSpPr>
            <p:nvPr/>
          </p:nvSpPr>
          <p:spPr bwMode="auto">
            <a:xfrm>
              <a:off x="2131360" y="3331465"/>
              <a:ext cx="1203854" cy="202407"/>
            </a:xfrm>
            <a:custGeom>
              <a:avLst/>
              <a:gdLst>
                <a:gd name="T0" fmla="*/ 2147483646 w 385"/>
                <a:gd name="T1" fmla="*/ 0 h 65"/>
                <a:gd name="T2" fmla="*/ 2147483646 w 385"/>
                <a:gd name="T3" fmla="*/ 19393705 h 65"/>
                <a:gd name="T4" fmla="*/ 2147483646 w 385"/>
                <a:gd name="T5" fmla="*/ 358777306 h 65"/>
                <a:gd name="T6" fmla="*/ 1926160146 w 385"/>
                <a:gd name="T7" fmla="*/ 252115045 h 65"/>
                <a:gd name="T8" fmla="*/ 1036411980 w 385"/>
                <a:gd name="T9" fmla="*/ 135752818 h 65"/>
                <a:gd name="T10" fmla="*/ 0 w 385"/>
                <a:gd name="T11" fmla="*/ 630286056 h 65"/>
                <a:gd name="T12" fmla="*/ 68441445 w 385"/>
                <a:gd name="T13" fmla="*/ 630286056 h 65"/>
                <a:gd name="T14" fmla="*/ 977745204 w 385"/>
                <a:gd name="T15" fmla="*/ 271508750 h 65"/>
                <a:gd name="T16" fmla="*/ 1838163109 w 385"/>
                <a:gd name="T17" fmla="*/ 397564715 h 65"/>
                <a:gd name="T18" fmla="*/ 2147483646 w 385"/>
                <a:gd name="T19" fmla="*/ 494533238 h 65"/>
                <a:gd name="T20" fmla="*/ 2147483646 w 385"/>
                <a:gd name="T21" fmla="*/ 504230090 h 65"/>
                <a:gd name="T22" fmla="*/ 2147483646 w 385"/>
                <a:gd name="T23" fmla="*/ 513926943 h 65"/>
                <a:gd name="T24" fmla="*/ 2147483646 w 385"/>
                <a:gd name="T25" fmla="*/ 523623795 h 65"/>
                <a:gd name="T26" fmla="*/ 2147483646 w 385"/>
                <a:gd name="T27" fmla="*/ 543014386 h 65"/>
                <a:gd name="T28" fmla="*/ 2147483646 w 385"/>
                <a:gd name="T29" fmla="*/ 523623795 h 65"/>
                <a:gd name="T30" fmla="*/ 2147483646 w 385"/>
                <a:gd name="T31" fmla="*/ 523623795 h 65"/>
                <a:gd name="T32" fmla="*/ 2147483646 w 385"/>
                <a:gd name="T33" fmla="*/ 87271670 h 65"/>
                <a:gd name="T34" fmla="*/ 2147483646 w 385"/>
                <a:gd name="T35" fmla="*/ 0 h 65"/>
                <a:gd name="T36" fmla="*/ 2147483646 w 385"/>
                <a:gd name="T37" fmla="*/ 0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85" h="65">
                  <a:moveTo>
                    <a:pt x="377" y="0"/>
                  </a:moveTo>
                  <a:cubicBezTo>
                    <a:pt x="377" y="1"/>
                    <a:pt x="377" y="2"/>
                    <a:pt x="377" y="2"/>
                  </a:cubicBezTo>
                  <a:cubicBezTo>
                    <a:pt x="372" y="28"/>
                    <a:pt x="337" y="40"/>
                    <a:pt x="290" y="37"/>
                  </a:cubicBezTo>
                  <a:cubicBezTo>
                    <a:pt x="255" y="35"/>
                    <a:pt x="223" y="30"/>
                    <a:pt x="197" y="26"/>
                  </a:cubicBezTo>
                  <a:cubicBezTo>
                    <a:pt x="168" y="21"/>
                    <a:pt x="134" y="15"/>
                    <a:pt x="106" y="14"/>
                  </a:cubicBezTo>
                  <a:cubicBezTo>
                    <a:pt x="55" y="13"/>
                    <a:pt x="11" y="32"/>
                    <a:pt x="0" y="65"/>
                  </a:cubicBezTo>
                  <a:cubicBezTo>
                    <a:pt x="3" y="65"/>
                    <a:pt x="5" y="65"/>
                    <a:pt x="7" y="65"/>
                  </a:cubicBezTo>
                  <a:cubicBezTo>
                    <a:pt x="19" y="38"/>
                    <a:pt x="57" y="25"/>
                    <a:pt x="100" y="28"/>
                  </a:cubicBezTo>
                  <a:cubicBezTo>
                    <a:pt x="129" y="29"/>
                    <a:pt x="159" y="35"/>
                    <a:pt x="188" y="41"/>
                  </a:cubicBezTo>
                  <a:cubicBezTo>
                    <a:pt x="213" y="45"/>
                    <a:pt x="234" y="49"/>
                    <a:pt x="254" y="51"/>
                  </a:cubicBezTo>
                  <a:cubicBezTo>
                    <a:pt x="256" y="52"/>
                    <a:pt x="259" y="52"/>
                    <a:pt x="262" y="52"/>
                  </a:cubicBezTo>
                  <a:cubicBezTo>
                    <a:pt x="262" y="53"/>
                    <a:pt x="262" y="53"/>
                    <a:pt x="262" y="53"/>
                  </a:cubicBezTo>
                  <a:cubicBezTo>
                    <a:pt x="261" y="53"/>
                    <a:pt x="260" y="53"/>
                    <a:pt x="260" y="54"/>
                  </a:cubicBezTo>
                  <a:cubicBezTo>
                    <a:pt x="262" y="54"/>
                    <a:pt x="264" y="55"/>
                    <a:pt x="266" y="56"/>
                  </a:cubicBezTo>
                  <a:cubicBezTo>
                    <a:pt x="267" y="55"/>
                    <a:pt x="269" y="55"/>
                    <a:pt x="270" y="54"/>
                  </a:cubicBezTo>
                  <a:cubicBezTo>
                    <a:pt x="274" y="53"/>
                    <a:pt x="279" y="54"/>
                    <a:pt x="284" y="54"/>
                  </a:cubicBezTo>
                  <a:cubicBezTo>
                    <a:pt x="337" y="55"/>
                    <a:pt x="378" y="41"/>
                    <a:pt x="384" y="9"/>
                  </a:cubicBezTo>
                  <a:cubicBezTo>
                    <a:pt x="384" y="6"/>
                    <a:pt x="385" y="3"/>
                    <a:pt x="385" y="0"/>
                  </a:cubicBezTo>
                  <a:cubicBezTo>
                    <a:pt x="382" y="0"/>
                    <a:pt x="380" y="0"/>
                    <a:pt x="3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66" name="未知">
              <a:extLst>
                <a:ext uri="{FF2B5EF4-FFF2-40B4-BE49-F238E27FC236}">
                  <a16:creationId xmlns:a16="http://schemas.microsoft.com/office/drawing/2014/main" id="{F148C1FD-F09F-4904-9AD3-9E8B73EB4308}"/>
                </a:ext>
              </a:extLst>
            </p:cNvPr>
            <p:cNvSpPr>
              <a:spLocks/>
            </p:cNvSpPr>
            <p:nvPr/>
          </p:nvSpPr>
          <p:spPr bwMode="auto">
            <a:xfrm>
              <a:off x="1819151" y="3499477"/>
              <a:ext cx="1143000" cy="593989"/>
            </a:xfrm>
            <a:custGeom>
              <a:avLst/>
              <a:gdLst>
                <a:gd name="T0" fmla="*/ 1433665525 w 366"/>
                <a:gd name="T1" fmla="*/ 1700587381 h 190"/>
                <a:gd name="T2" fmla="*/ 2147483646 w 366"/>
                <a:gd name="T3" fmla="*/ 1084858383 h 190"/>
                <a:gd name="T4" fmla="*/ 2147483646 w 366"/>
                <a:gd name="T5" fmla="*/ 332299330 h 190"/>
                <a:gd name="T6" fmla="*/ 2147483646 w 366"/>
                <a:gd name="T7" fmla="*/ 19548491 h 190"/>
                <a:gd name="T8" fmla="*/ 2147483646 w 366"/>
                <a:gd name="T9" fmla="*/ 0 h 190"/>
                <a:gd name="T10" fmla="*/ 2147483646 w 366"/>
                <a:gd name="T11" fmla="*/ 547313970 h 190"/>
                <a:gd name="T12" fmla="*/ 1979822779 w 366"/>
                <a:gd name="T13" fmla="*/ 1348742686 h 190"/>
                <a:gd name="T14" fmla="*/ 1258115090 w 366"/>
                <a:gd name="T15" fmla="*/ 1690814699 h 190"/>
                <a:gd name="T16" fmla="*/ 458383598 w 366"/>
                <a:gd name="T17" fmla="*/ 1622399671 h 190"/>
                <a:gd name="T18" fmla="*/ 19505951 w 366"/>
                <a:gd name="T19" fmla="*/ 1759226600 h 190"/>
                <a:gd name="T20" fmla="*/ 536404279 w 366"/>
                <a:gd name="T21" fmla="*/ 1847190118 h 190"/>
                <a:gd name="T22" fmla="*/ 1102067484 w 366"/>
                <a:gd name="T23" fmla="*/ 1788547773 h 190"/>
                <a:gd name="T24" fmla="*/ 1209350213 w 366"/>
                <a:gd name="T25" fmla="*/ 1798320455 h 190"/>
                <a:gd name="T26" fmla="*/ 1433665525 w 366"/>
                <a:gd name="T27" fmla="*/ 1700587381 h 1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6" h="190">
                  <a:moveTo>
                    <a:pt x="147" y="174"/>
                  </a:moveTo>
                  <a:cubicBezTo>
                    <a:pt x="182" y="165"/>
                    <a:pt x="229" y="146"/>
                    <a:pt x="267" y="111"/>
                  </a:cubicBezTo>
                  <a:cubicBezTo>
                    <a:pt x="295" y="84"/>
                    <a:pt x="305" y="62"/>
                    <a:pt x="328" y="34"/>
                  </a:cubicBezTo>
                  <a:cubicBezTo>
                    <a:pt x="342" y="18"/>
                    <a:pt x="356" y="7"/>
                    <a:pt x="366" y="2"/>
                  </a:cubicBezTo>
                  <a:cubicBezTo>
                    <a:pt x="364" y="1"/>
                    <a:pt x="362" y="0"/>
                    <a:pt x="360" y="0"/>
                  </a:cubicBezTo>
                  <a:cubicBezTo>
                    <a:pt x="331" y="9"/>
                    <a:pt x="304" y="28"/>
                    <a:pt x="278" y="56"/>
                  </a:cubicBezTo>
                  <a:cubicBezTo>
                    <a:pt x="247" y="88"/>
                    <a:pt x="234" y="111"/>
                    <a:pt x="203" y="138"/>
                  </a:cubicBezTo>
                  <a:cubicBezTo>
                    <a:pt x="180" y="157"/>
                    <a:pt x="147" y="170"/>
                    <a:pt x="129" y="173"/>
                  </a:cubicBezTo>
                  <a:cubicBezTo>
                    <a:pt x="108" y="171"/>
                    <a:pt x="70" y="166"/>
                    <a:pt x="47" y="166"/>
                  </a:cubicBezTo>
                  <a:cubicBezTo>
                    <a:pt x="26" y="166"/>
                    <a:pt x="4" y="169"/>
                    <a:pt x="2" y="180"/>
                  </a:cubicBezTo>
                  <a:cubicBezTo>
                    <a:pt x="0" y="190"/>
                    <a:pt x="35" y="190"/>
                    <a:pt x="55" y="189"/>
                  </a:cubicBezTo>
                  <a:cubicBezTo>
                    <a:pt x="70" y="189"/>
                    <a:pt x="98" y="186"/>
                    <a:pt x="113" y="183"/>
                  </a:cubicBezTo>
                  <a:cubicBezTo>
                    <a:pt x="116" y="184"/>
                    <a:pt x="120" y="184"/>
                    <a:pt x="124" y="184"/>
                  </a:cubicBezTo>
                  <a:cubicBezTo>
                    <a:pt x="130" y="178"/>
                    <a:pt x="137" y="173"/>
                    <a:pt x="147" y="1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67" name="未知">
              <a:extLst>
                <a:ext uri="{FF2B5EF4-FFF2-40B4-BE49-F238E27FC236}">
                  <a16:creationId xmlns:a16="http://schemas.microsoft.com/office/drawing/2014/main" id="{F4BD6AA1-6E2C-4483-A9F7-388627889693}"/>
                </a:ext>
              </a:extLst>
            </p:cNvPr>
            <p:cNvSpPr>
              <a:spLocks/>
            </p:cNvSpPr>
            <p:nvPr/>
          </p:nvSpPr>
          <p:spPr bwMode="auto">
            <a:xfrm>
              <a:off x="2206766" y="3909581"/>
              <a:ext cx="759354" cy="187854"/>
            </a:xfrm>
            <a:custGeom>
              <a:avLst/>
              <a:gdLst>
                <a:gd name="T0" fmla="*/ 2147483646 w 243"/>
                <a:gd name="T1" fmla="*/ 39211392 h 60"/>
                <a:gd name="T2" fmla="*/ 2050668289 w 243"/>
                <a:gd name="T3" fmla="*/ 225459240 h 60"/>
                <a:gd name="T4" fmla="*/ 1015568789 w 243"/>
                <a:gd name="T5" fmla="*/ 480323893 h 60"/>
                <a:gd name="T6" fmla="*/ 166007909 w 243"/>
                <a:gd name="T7" fmla="*/ 431312784 h 60"/>
                <a:gd name="T8" fmla="*/ 166007909 w 243"/>
                <a:gd name="T9" fmla="*/ 431312784 h 60"/>
                <a:gd name="T10" fmla="*/ 224596914 w 243"/>
                <a:gd name="T11" fmla="*/ 421509936 h 60"/>
                <a:gd name="T12" fmla="*/ 0 w 243"/>
                <a:gd name="T13" fmla="*/ 519535284 h 60"/>
                <a:gd name="T14" fmla="*/ 937449075 w 243"/>
                <a:gd name="T15" fmla="*/ 588152089 h 60"/>
                <a:gd name="T16" fmla="*/ 2070198998 w 243"/>
                <a:gd name="T17" fmla="*/ 274470349 h 60"/>
                <a:gd name="T18" fmla="*/ 2147483646 w 243"/>
                <a:gd name="T19" fmla="*/ 78419652 h 60"/>
                <a:gd name="T20" fmla="*/ 2147483646 w 243"/>
                <a:gd name="T21" fmla="*/ 9802848 h 60"/>
                <a:gd name="T22" fmla="*/ 2147483646 w 243"/>
                <a:gd name="T23" fmla="*/ 3921139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3" h="60">
                  <a:moveTo>
                    <a:pt x="234" y="4"/>
                  </a:moveTo>
                  <a:cubicBezTo>
                    <a:pt x="228" y="9"/>
                    <a:pt x="220" y="17"/>
                    <a:pt x="210" y="23"/>
                  </a:cubicBezTo>
                  <a:cubicBezTo>
                    <a:pt x="179" y="43"/>
                    <a:pt x="150" y="49"/>
                    <a:pt x="104" y="49"/>
                  </a:cubicBezTo>
                  <a:cubicBezTo>
                    <a:pt x="66" y="49"/>
                    <a:pt x="29" y="46"/>
                    <a:pt x="17" y="44"/>
                  </a:cubicBezTo>
                  <a:cubicBezTo>
                    <a:pt x="17" y="44"/>
                    <a:pt x="17" y="44"/>
                    <a:pt x="17" y="44"/>
                  </a:cubicBezTo>
                  <a:cubicBezTo>
                    <a:pt x="19" y="44"/>
                    <a:pt x="21" y="43"/>
                    <a:pt x="23" y="43"/>
                  </a:cubicBezTo>
                  <a:cubicBezTo>
                    <a:pt x="13" y="42"/>
                    <a:pt x="6" y="47"/>
                    <a:pt x="0" y="53"/>
                  </a:cubicBezTo>
                  <a:cubicBezTo>
                    <a:pt x="22" y="56"/>
                    <a:pt x="60" y="60"/>
                    <a:pt x="96" y="60"/>
                  </a:cubicBezTo>
                  <a:cubicBezTo>
                    <a:pt x="147" y="60"/>
                    <a:pt x="181" y="50"/>
                    <a:pt x="212" y="28"/>
                  </a:cubicBezTo>
                  <a:cubicBezTo>
                    <a:pt x="221" y="21"/>
                    <a:pt x="231" y="13"/>
                    <a:pt x="237" y="8"/>
                  </a:cubicBezTo>
                  <a:cubicBezTo>
                    <a:pt x="241" y="5"/>
                    <a:pt x="243" y="2"/>
                    <a:pt x="241" y="1"/>
                  </a:cubicBezTo>
                  <a:cubicBezTo>
                    <a:pt x="239" y="0"/>
                    <a:pt x="237" y="1"/>
                    <a:pt x="23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68" name="未知">
              <a:extLst>
                <a:ext uri="{FF2B5EF4-FFF2-40B4-BE49-F238E27FC236}">
                  <a16:creationId xmlns:a16="http://schemas.microsoft.com/office/drawing/2014/main" id="{BFB0E0F4-D7F3-4EBC-BB0A-6D923F98A191}"/>
                </a:ext>
              </a:extLst>
            </p:cNvPr>
            <p:cNvSpPr>
              <a:spLocks noEditPoints="1"/>
            </p:cNvSpPr>
            <p:nvPr/>
          </p:nvSpPr>
          <p:spPr bwMode="auto">
            <a:xfrm>
              <a:off x="3441047" y="3774643"/>
              <a:ext cx="387614" cy="313531"/>
            </a:xfrm>
            <a:custGeom>
              <a:avLst/>
              <a:gdLst>
                <a:gd name="T0" fmla="*/ 1182335233 w 124"/>
                <a:gd name="T1" fmla="*/ 226093475 h 100"/>
                <a:gd name="T2" fmla="*/ 1065078872 w 124"/>
                <a:gd name="T3" fmla="*/ 29490726 h 100"/>
                <a:gd name="T4" fmla="*/ 537426811 w 124"/>
                <a:gd name="T5" fmla="*/ 176944355 h 100"/>
                <a:gd name="T6" fmla="*/ 283370841 w 124"/>
                <a:gd name="T7" fmla="*/ 324394849 h 100"/>
                <a:gd name="T8" fmla="*/ 127027985 w 124"/>
                <a:gd name="T9" fmla="*/ 452186949 h 100"/>
                <a:gd name="T10" fmla="*/ 48858120 w 124"/>
                <a:gd name="T11" fmla="*/ 560320656 h 100"/>
                <a:gd name="T12" fmla="*/ 97713113 w 124"/>
                <a:gd name="T13" fmla="*/ 540659127 h 100"/>
                <a:gd name="T14" fmla="*/ 166114480 w 124"/>
                <a:gd name="T15" fmla="*/ 481677675 h 100"/>
                <a:gd name="T16" fmla="*/ 175886104 w 124"/>
                <a:gd name="T17" fmla="*/ 481677675 h 100"/>
                <a:gd name="T18" fmla="*/ 29314872 w 124"/>
                <a:gd name="T19" fmla="*/ 766752602 h 100"/>
                <a:gd name="T20" fmla="*/ 244284346 w 124"/>
                <a:gd name="T21" fmla="*/ 983016880 h 100"/>
                <a:gd name="T22" fmla="*/ 830566150 w 124"/>
                <a:gd name="T23" fmla="*/ 668451227 h 100"/>
                <a:gd name="T24" fmla="*/ 840337774 w 124"/>
                <a:gd name="T25" fmla="*/ 668451227 h 100"/>
                <a:gd name="T26" fmla="*/ 1201878481 w 124"/>
                <a:gd name="T27" fmla="*/ 206435081 h 100"/>
                <a:gd name="T28" fmla="*/ 1182335233 w 124"/>
                <a:gd name="T29" fmla="*/ 226093475 h 100"/>
                <a:gd name="T30" fmla="*/ 771939533 w 124"/>
                <a:gd name="T31" fmla="*/ 648789698 h 100"/>
                <a:gd name="T32" fmla="*/ 322454211 w 124"/>
                <a:gd name="T33" fmla="*/ 894544702 h 100"/>
                <a:gd name="T34" fmla="*/ 254055970 w 124"/>
                <a:gd name="T35" fmla="*/ 845395582 h 100"/>
                <a:gd name="T36" fmla="*/ 556966933 w 124"/>
                <a:gd name="T37" fmla="*/ 422696224 h 100"/>
                <a:gd name="T38" fmla="*/ 1045535624 w 124"/>
                <a:gd name="T39" fmla="*/ 78639845 h 100"/>
                <a:gd name="T40" fmla="*/ 1143251863 w 124"/>
                <a:gd name="T41" fmla="*/ 176944355 h 100"/>
                <a:gd name="T42" fmla="*/ 771939533 w 124"/>
                <a:gd name="T43" fmla="*/ 648789698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4" h="100">
                  <a:moveTo>
                    <a:pt x="121" y="23"/>
                  </a:moveTo>
                  <a:cubicBezTo>
                    <a:pt x="124" y="14"/>
                    <a:pt x="120" y="4"/>
                    <a:pt x="109" y="3"/>
                  </a:cubicBezTo>
                  <a:cubicBezTo>
                    <a:pt x="95" y="0"/>
                    <a:pt x="76" y="7"/>
                    <a:pt x="55" y="18"/>
                  </a:cubicBezTo>
                  <a:cubicBezTo>
                    <a:pt x="44" y="23"/>
                    <a:pt x="35" y="29"/>
                    <a:pt x="29" y="33"/>
                  </a:cubicBezTo>
                  <a:cubicBezTo>
                    <a:pt x="24" y="37"/>
                    <a:pt x="15" y="45"/>
                    <a:pt x="13" y="46"/>
                  </a:cubicBezTo>
                  <a:cubicBezTo>
                    <a:pt x="7" y="52"/>
                    <a:pt x="4" y="55"/>
                    <a:pt x="5" y="57"/>
                  </a:cubicBezTo>
                  <a:cubicBezTo>
                    <a:pt x="6" y="58"/>
                    <a:pt x="8" y="57"/>
                    <a:pt x="10" y="55"/>
                  </a:cubicBezTo>
                  <a:cubicBezTo>
                    <a:pt x="14" y="52"/>
                    <a:pt x="16" y="50"/>
                    <a:pt x="17" y="49"/>
                  </a:cubicBezTo>
                  <a:cubicBezTo>
                    <a:pt x="18" y="49"/>
                    <a:pt x="18" y="49"/>
                    <a:pt x="18" y="49"/>
                  </a:cubicBezTo>
                  <a:cubicBezTo>
                    <a:pt x="8" y="61"/>
                    <a:pt x="4" y="69"/>
                    <a:pt x="3" y="78"/>
                  </a:cubicBezTo>
                  <a:cubicBezTo>
                    <a:pt x="0" y="95"/>
                    <a:pt x="13" y="100"/>
                    <a:pt x="25" y="100"/>
                  </a:cubicBezTo>
                  <a:cubicBezTo>
                    <a:pt x="46" y="98"/>
                    <a:pt x="71" y="80"/>
                    <a:pt x="85" y="68"/>
                  </a:cubicBezTo>
                  <a:cubicBezTo>
                    <a:pt x="86" y="68"/>
                    <a:pt x="86" y="68"/>
                    <a:pt x="86" y="68"/>
                  </a:cubicBezTo>
                  <a:cubicBezTo>
                    <a:pt x="101" y="55"/>
                    <a:pt x="113" y="39"/>
                    <a:pt x="123" y="21"/>
                  </a:cubicBezTo>
                  <a:cubicBezTo>
                    <a:pt x="123" y="22"/>
                    <a:pt x="122" y="23"/>
                    <a:pt x="121" y="23"/>
                  </a:cubicBezTo>
                  <a:close/>
                  <a:moveTo>
                    <a:pt x="79" y="66"/>
                  </a:moveTo>
                  <a:cubicBezTo>
                    <a:pt x="64" y="79"/>
                    <a:pt x="44" y="91"/>
                    <a:pt x="33" y="91"/>
                  </a:cubicBezTo>
                  <a:cubicBezTo>
                    <a:pt x="29" y="91"/>
                    <a:pt x="27" y="90"/>
                    <a:pt x="26" y="86"/>
                  </a:cubicBezTo>
                  <a:cubicBezTo>
                    <a:pt x="25" y="79"/>
                    <a:pt x="34" y="64"/>
                    <a:pt x="57" y="43"/>
                  </a:cubicBezTo>
                  <a:cubicBezTo>
                    <a:pt x="76" y="23"/>
                    <a:pt x="96" y="8"/>
                    <a:pt x="107" y="8"/>
                  </a:cubicBezTo>
                  <a:cubicBezTo>
                    <a:pt x="113" y="8"/>
                    <a:pt x="118" y="11"/>
                    <a:pt x="117" y="18"/>
                  </a:cubicBezTo>
                  <a:cubicBezTo>
                    <a:pt x="116" y="27"/>
                    <a:pt x="97" y="50"/>
                    <a:pt x="79" y="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69" name="未知">
              <a:extLst>
                <a:ext uri="{FF2B5EF4-FFF2-40B4-BE49-F238E27FC236}">
                  <a16:creationId xmlns:a16="http://schemas.microsoft.com/office/drawing/2014/main" id="{AFB92661-13FE-4874-BC6A-A0B51E837280}"/>
                </a:ext>
              </a:extLst>
            </p:cNvPr>
            <p:cNvSpPr>
              <a:spLocks/>
            </p:cNvSpPr>
            <p:nvPr/>
          </p:nvSpPr>
          <p:spPr bwMode="auto">
            <a:xfrm>
              <a:off x="3943755" y="3783903"/>
              <a:ext cx="277813" cy="297657"/>
            </a:xfrm>
            <a:custGeom>
              <a:avLst/>
              <a:gdLst>
                <a:gd name="T0" fmla="*/ 750266782 w 89"/>
                <a:gd name="T1" fmla="*/ 343599575 h 95"/>
                <a:gd name="T2" fmla="*/ 867191719 w 89"/>
                <a:gd name="T3" fmla="*/ 117806374 h 95"/>
                <a:gd name="T4" fmla="*/ 730779293 w 89"/>
                <a:gd name="T5" fmla="*/ 0 h 95"/>
                <a:gd name="T6" fmla="*/ 370262299 w 89"/>
                <a:gd name="T7" fmla="*/ 176707995 h 95"/>
                <a:gd name="T8" fmla="*/ 97437447 w 89"/>
                <a:gd name="T9" fmla="*/ 422137157 h 95"/>
                <a:gd name="T10" fmla="*/ 9742184 w 89"/>
                <a:gd name="T11" fmla="*/ 520307569 h 95"/>
                <a:gd name="T12" fmla="*/ 107179631 w 89"/>
                <a:gd name="T13" fmla="*/ 471222363 h 95"/>
                <a:gd name="T14" fmla="*/ 331287320 w 89"/>
                <a:gd name="T15" fmla="*/ 274878406 h 95"/>
                <a:gd name="T16" fmla="*/ 545649704 w 89"/>
                <a:gd name="T17" fmla="*/ 127622789 h 95"/>
                <a:gd name="T18" fmla="*/ 623599662 w 89"/>
                <a:gd name="T19" fmla="*/ 117806374 h 95"/>
                <a:gd name="T20" fmla="*/ 584624683 w 89"/>
                <a:gd name="T21" fmla="*/ 215976786 h 95"/>
                <a:gd name="T22" fmla="*/ 370262299 w 89"/>
                <a:gd name="T23" fmla="*/ 490858326 h 95"/>
                <a:gd name="T24" fmla="*/ 136412426 w 89"/>
                <a:gd name="T25" fmla="*/ 854090729 h 95"/>
                <a:gd name="T26" fmla="*/ 204617078 w 89"/>
                <a:gd name="T27" fmla="*/ 932628312 h 95"/>
                <a:gd name="T28" fmla="*/ 341029504 w 89"/>
                <a:gd name="T29" fmla="*/ 883543106 h 95"/>
                <a:gd name="T30" fmla="*/ 389749789 w 89"/>
                <a:gd name="T31" fmla="*/ 854090729 h 95"/>
                <a:gd name="T32" fmla="*/ 526162215 w 89"/>
                <a:gd name="T33" fmla="*/ 657749906 h 95"/>
                <a:gd name="T34" fmla="*/ 750266782 w 89"/>
                <a:gd name="T35" fmla="*/ 343599575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9" h="95">
                  <a:moveTo>
                    <a:pt x="77" y="35"/>
                  </a:moveTo>
                  <a:cubicBezTo>
                    <a:pt x="85" y="25"/>
                    <a:pt x="89" y="18"/>
                    <a:pt x="89" y="12"/>
                  </a:cubicBezTo>
                  <a:cubicBezTo>
                    <a:pt x="89" y="6"/>
                    <a:pt x="86" y="0"/>
                    <a:pt x="75" y="0"/>
                  </a:cubicBezTo>
                  <a:cubicBezTo>
                    <a:pt x="64" y="0"/>
                    <a:pt x="53" y="6"/>
                    <a:pt x="38" y="18"/>
                  </a:cubicBezTo>
                  <a:cubicBezTo>
                    <a:pt x="28" y="25"/>
                    <a:pt x="16" y="37"/>
                    <a:pt x="10" y="43"/>
                  </a:cubicBezTo>
                  <a:cubicBezTo>
                    <a:pt x="3" y="49"/>
                    <a:pt x="0" y="52"/>
                    <a:pt x="1" y="53"/>
                  </a:cubicBezTo>
                  <a:cubicBezTo>
                    <a:pt x="3" y="55"/>
                    <a:pt x="5" y="53"/>
                    <a:pt x="11" y="48"/>
                  </a:cubicBezTo>
                  <a:cubicBezTo>
                    <a:pt x="18" y="41"/>
                    <a:pt x="27" y="34"/>
                    <a:pt x="34" y="28"/>
                  </a:cubicBezTo>
                  <a:cubicBezTo>
                    <a:pt x="41" y="22"/>
                    <a:pt x="49" y="16"/>
                    <a:pt x="56" y="13"/>
                  </a:cubicBezTo>
                  <a:cubicBezTo>
                    <a:pt x="59" y="11"/>
                    <a:pt x="62" y="10"/>
                    <a:pt x="64" y="12"/>
                  </a:cubicBezTo>
                  <a:cubicBezTo>
                    <a:pt x="65" y="14"/>
                    <a:pt x="64" y="17"/>
                    <a:pt x="60" y="22"/>
                  </a:cubicBezTo>
                  <a:cubicBezTo>
                    <a:pt x="54" y="29"/>
                    <a:pt x="44" y="42"/>
                    <a:pt x="38" y="50"/>
                  </a:cubicBezTo>
                  <a:cubicBezTo>
                    <a:pt x="29" y="61"/>
                    <a:pt x="18" y="80"/>
                    <a:pt x="14" y="87"/>
                  </a:cubicBezTo>
                  <a:cubicBezTo>
                    <a:pt x="10" y="94"/>
                    <a:pt x="13" y="95"/>
                    <a:pt x="21" y="95"/>
                  </a:cubicBezTo>
                  <a:cubicBezTo>
                    <a:pt x="27" y="95"/>
                    <a:pt x="30" y="94"/>
                    <a:pt x="35" y="90"/>
                  </a:cubicBezTo>
                  <a:cubicBezTo>
                    <a:pt x="37" y="89"/>
                    <a:pt x="38" y="88"/>
                    <a:pt x="40" y="87"/>
                  </a:cubicBezTo>
                  <a:cubicBezTo>
                    <a:pt x="43" y="80"/>
                    <a:pt x="48" y="73"/>
                    <a:pt x="54" y="67"/>
                  </a:cubicBezTo>
                  <a:cubicBezTo>
                    <a:pt x="60" y="58"/>
                    <a:pt x="70" y="45"/>
                    <a:pt x="77"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70" name="未知">
              <a:extLst>
                <a:ext uri="{FF2B5EF4-FFF2-40B4-BE49-F238E27FC236}">
                  <a16:creationId xmlns:a16="http://schemas.microsoft.com/office/drawing/2014/main" id="{FC297D41-BBDC-4471-9101-09C9BDF7E408}"/>
                </a:ext>
              </a:extLst>
            </p:cNvPr>
            <p:cNvSpPr>
              <a:spLocks/>
            </p:cNvSpPr>
            <p:nvPr/>
          </p:nvSpPr>
          <p:spPr bwMode="auto">
            <a:xfrm>
              <a:off x="4069432" y="3783903"/>
              <a:ext cx="418042" cy="272521"/>
            </a:xfrm>
            <a:custGeom>
              <a:avLst/>
              <a:gdLst>
                <a:gd name="T0" fmla="*/ 1187379667 w 134"/>
                <a:gd name="T1" fmla="*/ 0 h 87"/>
                <a:gd name="T2" fmla="*/ 613155304 w 134"/>
                <a:gd name="T3" fmla="*/ 284549513 h 87"/>
                <a:gd name="T4" fmla="*/ 116792824 w 134"/>
                <a:gd name="T5" fmla="*/ 686846893 h 87"/>
                <a:gd name="T6" fmla="*/ 116792824 w 134"/>
                <a:gd name="T7" fmla="*/ 686846893 h 87"/>
                <a:gd name="T8" fmla="*/ 136256734 w 134"/>
                <a:gd name="T9" fmla="*/ 657408360 h 87"/>
                <a:gd name="T10" fmla="*/ 0 w 134"/>
                <a:gd name="T11" fmla="*/ 853651672 h 87"/>
                <a:gd name="T12" fmla="*/ 554760452 w 134"/>
                <a:gd name="T13" fmla="*/ 402294247 h 87"/>
                <a:gd name="T14" fmla="*/ 963530655 w 134"/>
                <a:gd name="T15" fmla="*/ 127558623 h 87"/>
                <a:gd name="T16" fmla="*/ 1109520905 w 134"/>
                <a:gd name="T17" fmla="*/ 88309334 h 87"/>
                <a:gd name="T18" fmla="*/ 1109520905 w 134"/>
                <a:gd name="T19" fmla="*/ 147180135 h 87"/>
                <a:gd name="T20" fmla="*/ 1304172491 w 134"/>
                <a:gd name="T21" fmla="*/ 29435400 h 87"/>
                <a:gd name="T22" fmla="*/ 1187379667 w 134"/>
                <a:gd name="T23" fmla="*/ 0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 h="87">
                  <a:moveTo>
                    <a:pt x="122" y="0"/>
                  </a:moveTo>
                  <a:cubicBezTo>
                    <a:pt x="106" y="0"/>
                    <a:pt x="82" y="15"/>
                    <a:pt x="63" y="29"/>
                  </a:cubicBezTo>
                  <a:cubicBezTo>
                    <a:pt x="43" y="43"/>
                    <a:pt x="25" y="59"/>
                    <a:pt x="12" y="70"/>
                  </a:cubicBezTo>
                  <a:cubicBezTo>
                    <a:pt x="12" y="70"/>
                    <a:pt x="12" y="70"/>
                    <a:pt x="12" y="70"/>
                  </a:cubicBezTo>
                  <a:cubicBezTo>
                    <a:pt x="12" y="69"/>
                    <a:pt x="13" y="68"/>
                    <a:pt x="14" y="67"/>
                  </a:cubicBezTo>
                  <a:cubicBezTo>
                    <a:pt x="8" y="73"/>
                    <a:pt x="3" y="80"/>
                    <a:pt x="0" y="87"/>
                  </a:cubicBezTo>
                  <a:cubicBezTo>
                    <a:pt x="21" y="70"/>
                    <a:pt x="34" y="58"/>
                    <a:pt x="57" y="41"/>
                  </a:cubicBezTo>
                  <a:cubicBezTo>
                    <a:pt x="74" y="27"/>
                    <a:pt x="89" y="18"/>
                    <a:pt x="99" y="13"/>
                  </a:cubicBezTo>
                  <a:cubicBezTo>
                    <a:pt x="105" y="10"/>
                    <a:pt x="111" y="8"/>
                    <a:pt x="114" y="9"/>
                  </a:cubicBezTo>
                  <a:cubicBezTo>
                    <a:pt x="116" y="11"/>
                    <a:pt x="115" y="13"/>
                    <a:pt x="114" y="15"/>
                  </a:cubicBezTo>
                  <a:cubicBezTo>
                    <a:pt x="121" y="10"/>
                    <a:pt x="127" y="6"/>
                    <a:pt x="134" y="3"/>
                  </a:cubicBezTo>
                  <a:cubicBezTo>
                    <a:pt x="131" y="1"/>
                    <a:pt x="127" y="0"/>
                    <a:pt x="1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71" name="未知">
              <a:extLst>
                <a:ext uri="{FF2B5EF4-FFF2-40B4-BE49-F238E27FC236}">
                  <a16:creationId xmlns:a16="http://schemas.microsoft.com/office/drawing/2014/main" id="{BCC12C94-F0A3-46FE-97F6-DEEC47CD3249}"/>
                </a:ext>
              </a:extLst>
            </p:cNvPr>
            <p:cNvSpPr>
              <a:spLocks/>
            </p:cNvSpPr>
            <p:nvPr/>
          </p:nvSpPr>
          <p:spPr bwMode="auto">
            <a:xfrm>
              <a:off x="5471724" y="3740247"/>
              <a:ext cx="181240" cy="87313"/>
            </a:xfrm>
            <a:custGeom>
              <a:avLst/>
              <a:gdLst>
                <a:gd name="T0" fmla="*/ 263641703 w 58"/>
                <a:gd name="T1" fmla="*/ 272269999 h 28"/>
                <a:gd name="T2" fmla="*/ 488226187 w 58"/>
                <a:gd name="T3" fmla="*/ 204203279 h 28"/>
                <a:gd name="T4" fmla="*/ 546813579 w 58"/>
                <a:gd name="T5" fmla="*/ 126410514 h 28"/>
                <a:gd name="T6" fmla="*/ 468699139 w 58"/>
                <a:gd name="T7" fmla="*/ 175031382 h 28"/>
                <a:gd name="T8" fmla="*/ 283171876 w 58"/>
                <a:gd name="T9" fmla="*/ 223649131 h 28"/>
                <a:gd name="T10" fmla="*/ 87879526 w 58"/>
                <a:gd name="T11" fmla="*/ 9722926 h 28"/>
                <a:gd name="T12" fmla="*/ 87879526 w 58"/>
                <a:gd name="T13" fmla="*/ 0 h 28"/>
                <a:gd name="T14" fmla="*/ 0 w 58"/>
                <a:gd name="T15" fmla="*/ 29171897 h 28"/>
                <a:gd name="T16" fmla="*/ 263641703 w 58"/>
                <a:gd name="T17" fmla="*/ 272269999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8" h="28">
                  <a:moveTo>
                    <a:pt x="27" y="28"/>
                  </a:moveTo>
                  <a:cubicBezTo>
                    <a:pt x="37" y="28"/>
                    <a:pt x="44" y="25"/>
                    <a:pt x="50" y="21"/>
                  </a:cubicBezTo>
                  <a:cubicBezTo>
                    <a:pt x="54" y="19"/>
                    <a:pt x="58" y="14"/>
                    <a:pt x="56" y="13"/>
                  </a:cubicBezTo>
                  <a:cubicBezTo>
                    <a:pt x="55" y="11"/>
                    <a:pt x="53" y="15"/>
                    <a:pt x="48" y="18"/>
                  </a:cubicBezTo>
                  <a:cubicBezTo>
                    <a:pt x="44" y="21"/>
                    <a:pt x="37" y="23"/>
                    <a:pt x="29" y="23"/>
                  </a:cubicBezTo>
                  <a:cubicBezTo>
                    <a:pt x="15" y="23"/>
                    <a:pt x="9" y="14"/>
                    <a:pt x="9" y="1"/>
                  </a:cubicBezTo>
                  <a:cubicBezTo>
                    <a:pt x="9" y="1"/>
                    <a:pt x="9" y="1"/>
                    <a:pt x="9" y="0"/>
                  </a:cubicBezTo>
                  <a:cubicBezTo>
                    <a:pt x="6" y="1"/>
                    <a:pt x="3" y="2"/>
                    <a:pt x="0" y="3"/>
                  </a:cubicBezTo>
                  <a:cubicBezTo>
                    <a:pt x="2" y="19"/>
                    <a:pt x="13" y="28"/>
                    <a:pt x="27"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72" name="未知">
              <a:extLst>
                <a:ext uri="{FF2B5EF4-FFF2-40B4-BE49-F238E27FC236}">
                  <a16:creationId xmlns:a16="http://schemas.microsoft.com/office/drawing/2014/main" id="{630A95DF-5805-4EFB-A965-5EF5BE0F4B23}"/>
                </a:ext>
              </a:extLst>
            </p:cNvPr>
            <p:cNvSpPr>
              <a:spLocks noEditPoints="1"/>
            </p:cNvSpPr>
            <p:nvPr/>
          </p:nvSpPr>
          <p:spPr bwMode="auto">
            <a:xfrm>
              <a:off x="5625182" y="3349987"/>
              <a:ext cx="956469" cy="740833"/>
            </a:xfrm>
            <a:custGeom>
              <a:avLst/>
              <a:gdLst>
                <a:gd name="T0" fmla="*/ 2147483646 w 306"/>
                <a:gd name="T1" fmla="*/ 9771493 h 237"/>
                <a:gd name="T2" fmla="*/ 2147483646 w 306"/>
                <a:gd name="T3" fmla="*/ 224734973 h 237"/>
                <a:gd name="T4" fmla="*/ 1651146808 w 306"/>
                <a:gd name="T5" fmla="*/ 1182303825 h 237"/>
                <a:gd name="T6" fmla="*/ 859768734 w 306"/>
                <a:gd name="T7" fmla="*/ 1924909197 h 237"/>
                <a:gd name="T8" fmla="*/ 273562637 w 306"/>
                <a:gd name="T9" fmla="*/ 2147483646 h 237"/>
                <a:gd name="T10" fmla="*/ 195400990 w 306"/>
                <a:gd name="T11" fmla="*/ 2139872676 h 237"/>
                <a:gd name="T12" fmla="*/ 0 w 306"/>
                <a:gd name="T13" fmla="*/ 2147483646 h 237"/>
                <a:gd name="T14" fmla="*/ 156320167 w 306"/>
                <a:gd name="T15" fmla="*/ 2147483646 h 237"/>
                <a:gd name="T16" fmla="*/ 1465513680 w 306"/>
                <a:gd name="T17" fmla="*/ 1475439252 h 237"/>
                <a:gd name="T18" fmla="*/ 1445974831 w 306"/>
                <a:gd name="T19" fmla="*/ 1504750606 h 237"/>
                <a:gd name="T20" fmla="*/ 2129881423 w 306"/>
                <a:gd name="T21" fmla="*/ 947797358 h 237"/>
                <a:gd name="T22" fmla="*/ 2147483646 w 306"/>
                <a:gd name="T23" fmla="*/ 586267728 h 237"/>
                <a:gd name="T24" fmla="*/ 2147483646 w 306"/>
                <a:gd name="T25" fmla="*/ 244277960 h 237"/>
                <a:gd name="T26" fmla="*/ 2147483646 w 306"/>
                <a:gd name="T27" fmla="*/ 9771493 h 237"/>
                <a:gd name="T28" fmla="*/ 2147483646 w 306"/>
                <a:gd name="T29" fmla="*/ 273592440 h 237"/>
                <a:gd name="T30" fmla="*/ 2147483646 w 306"/>
                <a:gd name="T31" fmla="*/ 556953248 h 237"/>
                <a:gd name="T32" fmla="*/ 2147483646 w 306"/>
                <a:gd name="T33" fmla="*/ 781688221 h 237"/>
                <a:gd name="T34" fmla="*/ 2147483646 w 306"/>
                <a:gd name="T35" fmla="*/ 263820947 h 237"/>
                <a:gd name="T36" fmla="*/ 2147483646 w 306"/>
                <a:gd name="T37" fmla="*/ 58625835 h 237"/>
                <a:gd name="T38" fmla="*/ 2147483646 w 306"/>
                <a:gd name="T39" fmla="*/ 273592440 h 2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06" h="237">
                  <a:moveTo>
                    <a:pt x="295" y="1"/>
                  </a:moveTo>
                  <a:cubicBezTo>
                    <a:pt x="284" y="0"/>
                    <a:pt x="268" y="11"/>
                    <a:pt x="255" y="23"/>
                  </a:cubicBezTo>
                  <a:cubicBezTo>
                    <a:pt x="227" y="52"/>
                    <a:pt x="209" y="72"/>
                    <a:pt x="169" y="121"/>
                  </a:cubicBezTo>
                  <a:cubicBezTo>
                    <a:pt x="148" y="146"/>
                    <a:pt x="122" y="173"/>
                    <a:pt x="88" y="197"/>
                  </a:cubicBezTo>
                  <a:cubicBezTo>
                    <a:pt x="68" y="212"/>
                    <a:pt x="41" y="228"/>
                    <a:pt x="28" y="227"/>
                  </a:cubicBezTo>
                  <a:cubicBezTo>
                    <a:pt x="24" y="226"/>
                    <a:pt x="21" y="224"/>
                    <a:pt x="20" y="219"/>
                  </a:cubicBezTo>
                  <a:cubicBezTo>
                    <a:pt x="14" y="224"/>
                    <a:pt x="7" y="229"/>
                    <a:pt x="0" y="233"/>
                  </a:cubicBezTo>
                  <a:cubicBezTo>
                    <a:pt x="4" y="236"/>
                    <a:pt x="9" y="237"/>
                    <a:pt x="16" y="237"/>
                  </a:cubicBezTo>
                  <a:cubicBezTo>
                    <a:pt x="52" y="237"/>
                    <a:pt x="115" y="187"/>
                    <a:pt x="150" y="151"/>
                  </a:cubicBezTo>
                  <a:cubicBezTo>
                    <a:pt x="149" y="152"/>
                    <a:pt x="148" y="153"/>
                    <a:pt x="148" y="154"/>
                  </a:cubicBezTo>
                  <a:cubicBezTo>
                    <a:pt x="169" y="132"/>
                    <a:pt x="191" y="105"/>
                    <a:pt x="218" y="97"/>
                  </a:cubicBezTo>
                  <a:cubicBezTo>
                    <a:pt x="236" y="80"/>
                    <a:pt x="245" y="73"/>
                    <a:pt x="261" y="60"/>
                  </a:cubicBezTo>
                  <a:cubicBezTo>
                    <a:pt x="272" y="51"/>
                    <a:pt x="287" y="38"/>
                    <a:pt x="297" y="25"/>
                  </a:cubicBezTo>
                  <a:cubicBezTo>
                    <a:pt x="305" y="14"/>
                    <a:pt x="306" y="2"/>
                    <a:pt x="295" y="1"/>
                  </a:cubicBezTo>
                  <a:close/>
                  <a:moveTo>
                    <a:pt x="289" y="28"/>
                  </a:moveTo>
                  <a:cubicBezTo>
                    <a:pt x="284" y="34"/>
                    <a:pt x="271" y="46"/>
                    <a:pt x="257" y="57"/>
                  </a:cubicBezTo>
                  <a:cubicBezTo>
                    <a:pt x="248" y="65"/>
                    <a:pt x="239" y="72"/>
                    <a:pt x="229" y="80"/>
                  </a:cubicBezTo>
                  <a:cubicBezTo>
                    <a:pt x="243" y="61"/>
                    <a:pt x="256" y="43"/>
                    <a:pt x="270" y="27"/>
                  </a:cubicBezTo>
                  <a:cubicBezTo>
                    <a:pt x="279" y="14"/>
                    <a:pt x="290" y="4"/>
                    <a:pt x="296" y="6"/>
                  </a:cubicBezTo>
                  <a:cubicBezTo>
                    <a:pt x="300" y="8"/>
                    <a:pt x="299" y="16"/>
                    <a:pt x="289"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73" name="未知">
              <a:extLst>
                <a:ext uri="{FF2B5EF4-FFF2-40B4-BE49-F238E27FC236}">
                  <a16:creationId xmlns:a16="http://schemas.microsoft.com/office/drawing/2014/main" id="{36E43E42-98A8-4F31-ADDA-BF7ACC988F5D}"/>
                </a:ext>
              </a:extLst>
            </p:cNvPr>
            <p:cNvSpPr>
              <a:spLocks/>
            </p:cNvSpPr>
            <p:nvPr/>
          </p:nvSpPr>
          <p:spPr bwMode="auto">
            <a:xfrm>
              <a:off x="5928130" y="4168872"/>
              <a:ext cx="275167" cy="247385"/>
            </a:xfrm>
            <a:custGeom>
              <a:avLst/>
              <a:gdLst>
                <a:gd name="T0" fmla="*/ 29333428 w 88"/>
                <a:gd name="T1" fmla="*/ 9804588 h 79"/>
                <a:gd name="T2" fmla="*/ 0 w 88"/>
                <a:gd name="T3" fmla="*/ 58836921 h 79"/>
                <a:gd name="T4" fmla="*/ 752866293 w 88"/>
                <a:gd name="T5" fmla="*/ 666809044 h 79"/>
                <a:gd name="T6" fmla="*/ 743088484 w 88"/>
                <a:gd name="T7" fmla="*/ 764870580 h 79"/>
                <a:gd name="T8" fmla="*/ 801755339 w 88"/>
                <a:gd name="T9" fmla="*/ 657004457 h 79"/>
                <a:gd name="T10" fmla="*/ 29333428 w 88"/>
                <a:gd name="T11" fmla="*/ 9804588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 h="79">
                  <a:moveTo>
                    <a:pt x="3" y="1"/>
                  </a:moveTo>
                  <a:cubicBezTo>
                    <a:pt x="2" y="3"/>
                    <a:pt x="1" y="4"/>
                    <a:pt x="0" y="6"/>
                  </a:cubicBezTo>
                  <a:cubicBezTo>
                    <a:pt x="53" y="5"/>
                    <a:pt x="82" y="29"/>
                    <a:pt x="77" y="68"/>
                  </a:cubicBezTo>
                  <a:cubicBezTo>
                    <a:pt x="76" y="76"/>
                    <a:pt x="75" y="77"/>
                    <a:pt x="76" y="78"/>
                  </a:cubicBezTo>
                  <a:cubicBezTo>
                    <a:pt x="78" y="79"/>
                    <a:pt x="81" y="73"/>
                    <a:pt x="82" y="67"/>
                  </a:cubicBezTo>
                  <a:cubicBezTo>
                    <a:pt x="88" y="27"/>
                    <a:pt x="57" y="0"/>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74" name="未知">
              <a:extLst>
                <a:ext uri="{FF2B5EF4-FFF2-40B4-BE49-F238E27FC236}">
                  <a16:creationId xmlns:a16="http://schemas.microsoft.com/office/drawing/2014/main" id="{56A88A51-B58B-4FF7-BEC5-18A16F4142EB}"/>
                </a:ext>
              </a:extLst>
            </p:cNvPr>
            <p:cNvSpPr>
              <a:spLocks noEditPoints="1"/>
            </p:cNvSpPr>
            <p:nvPr/>
          </p:nvSpPr>
          <p:spPr bwMode="auto">
            <a:xfrm>
              <a:off x="5250797" y="4159612"/>
              <a:ext cx="685271" cy="537104"/>
            </a:xfrm>
            <a:custGeom>
              <a:avLst/>
              <a:gdLst>
                <a:gd name="T0" fmla="*/ 2114902761 w 219"/>
                <a:gd name="T1" fmla="*/ 39005617 h 172"/>
                <a:gd name="T2" fmla="*/ 2144275541 w 219"/>
                <a:gd name="T3" fmla="*/ 0 h 172"/>
                <a:gd name="T4" fmla="*/ 1870120204 w 219"/>
                <a:gd name="T5" fmla="*/ 29253432 h 172"/>
                <a:gd name="T6" fmla="*/ 1840747424 w 219"/>
                <a:gd name="T7" fmla="*/ 78011233 h 172"/>
                <a:gd name="T8" fmla="*/ 812671953 w 219"/>
                <a:gd name="T9" fmla="*/ 526568018 h 172"/>
                <a:gd name="T10" fmla="*/ 19581854 w 219"/>
                <a:gd name="T11" fmla="*/ 1452935019 h 172"/>
                <a:gd name="T12" fmla="*/ 244779427 w 219"/>
                <a:gd name="T13" fmla="*/ 1677213412 h 172"/>
                <a:gd name="T14" fmla="*/ 1507846527 w 219"/>
                <a:gd name="T15" fmla="*/ 819105459 h 172"/>
                <a:gd name="T16" fmla="*/ 2075735924 w 219"/>
                <a:gd name="T17" fmla="*/ 87760295 h 172"/>
                <a:gd name="T18" fmla="*/ 2105111834 w 219"/>
                <a:gd name="T19" fmla="*/ 87760295 h 172"/>
                <a:gd name="T20" fmla="*/ 2134484614 w 219"/>
                <a:gd name="T21" fmla="*/ 39005617 h 172"/>
                <a:gd name="T22" fmla="*/ 2114902761 w 219"/>
                <a:gd name="T23" fmla="*/ 39005617 h 172"/>
                <a:gd name="T24" fmla="*/ 1302230807 w 219"/>
                <a:gd name="T25" fmla="*/ 809353274 h 172"/>
                <a:gd name="T26" fmla="*/ 616847160 w 219"/>
                <a:gd name="T27" fmla="*/ 1501689698 h 172"/>
                <a:gd name="T28" fmla="*/ 283946263 w 219"/>
                <a:gd name="T29" fmla="*/ 1608954363 h 172"/>
                <a:gd name="T30" fmla="*/ 176242940 w 219"/>
                <a:gd name="T31" fmla="*/ 1472436266 h 172"/>
                <a:gd name="T32" fmla="*/ 851835660 w 219"/>
                <a:gd name="T33" fmla="*/ 575322697 h 172"/>
                <a:gd name="T34" fmla="*/ 1811374644 w 219"/>
                <a:gd name="T35" fmla="*/ 136518097 h 172"/>
                <a:gd name="T36" fmla="*/ 1302230807 w 219"/>
                <a:gd name="T37" fmla="*/ 809353274 h 1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9" h="172">
                  <a:moveTo>
                    <a:pt x="216" y="4"/>
                  </a:moveTo>
                  <a:cubicBezTo>
                    <a:pt x="217" y="3"/>
                    <a:pt x="218" y="1"/>
                    <a:pt x="219" y="0"/>
                  </a:cubicBezTo>
                  <a:cubicBezTo>
                    <a:pt x="210" y="1"/>
                    <a:pt x="200" y="2"/>
                    <a:pt x="191" y="3"/>
                  </a:cubicBezTo>
                  <a:cubicBezTo>
                    <a:pt x="190" y="5"/>
                    <a:pt x="189" y="6"/>
                    <a:pt x="188" y="8"/>
                  </a:cubicBezTo>
                  <a:cubicBezTo>
                    <a:pt x="158" y="14"/>
                    <a:pt x="118" y="30"/>
                    <a:pt x="83" y="54"/>
                  </a:cubicBezTo>
                  <a:cubicBezTo>
                    <a:pt x="54" y="73"/>
                    <a:pt x="4" y="118"/>
                    <a:pt x="2" y="149"/>
                  </a:cubicBezTo>
                  <a:cubicBezTo>
                    <a:pt x="0" y="168"/>
                    <a:pt x="15" y="172"/>
                    <a:pt x="25" y="172"/>
                  </a:cubicBezTo>
                  <a:cubicBezTo>
                    <a:pt x="55" y="172"/>
                    <a:pt x="111" y="134"/>
                    <a:pt x="154" y="84"/>
                  </a:cubicBezTo>
                  <a:cubicBezTo>
                    <a:pt x="182" y="51"/>
                    <a:pt x="196" y="33"/>
                    <a:pt x="212" y="9"/>
                  </a:cubicBezTo>
                  <a:cubicBezTo>
                    <a:pt x="213" y="9"/>
                    <a:pt x="214" y="9"/>
                    <a:pt x="215" y="9"/>
                  </a:cubicBezTo>
                  <a:cubicBezTo>
                    <a:pt x="216" y="7"/>
                    <a:pt x="217" y="6"/>
                    <a:pt x="218" y="4"/>
                  </a:cubicBezTo>
                  <a:cubicBezTo>
                    <a:pt x="217" y="4"/>
                    <a:pt x="217" y="4"/>
                    <a:pt x="216" y="4"/>
                  </a:cubicBezTo>
                  <a:close/>
                  <a:moveTo>
                    <a:pt x="133" y="83"/>
                  </a:moveTo>
                  <a:cubicBezTo>
                    <a:pt x="110" y="114"/>
                    <a:pt x="82" y="142"/>
                    <a:pt x="63" y="154"/>
                  </a:cubicBezTo>
                  <a:cubicBezTo>
                    <a:pt x="49" y="162"/>
                    <a:pt x="38" y="166"/>
                    <a:pt x="29" y="165"/>
                  </a:cubicBezTo>
                  <a:cubicBezTo>
                    <a:pt x="24" y="164"/>
                    <a:pt x="18" y="160"/>
                    <a:pt x="18" y="151"/>
                  </a:cubicBezTo>
                  <a:cubicBezTo>
                    <a:pt x="18" y="124"/>
                    <a:pt x="59" y="78"/>
                    <a:pt x="87" y="59"/>
                  </a:cubicBezTo>
                  <a:cubicBezTo>
                    <a:pt x="120" y="36"/>
                    <a:pt x="157" y="20"/>
                    <a:pt x="185" y="14"/>
                  </a:cubicBezTo>
                  <a:cubicBezTo>
                    <a:pt x="165" y="39"/>
                    <a:pt x="146" y="66"/>
                    <a:pt x="133"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75" name="未知">
              <a:extLst>
                <a:ext uri="{FF2B5EF4-FFF2-40B4-BE49-F238E27FC236}">
                  <a16:creationId xmlns:a16="http://schemas.microsoft.com/office/drawing/2014/main" id="{27FC85B8-BC65-4917-9426-DBED047A0892}"/>
                </a:ext>
              </a:extLst>
            </p:cNvPr>
            <p:cNvSpPr>
              <a:spLocks/>
            </p:cNvSpPr>
            <p:nvPr/>
          </p:nvSpPr>
          <p:spPr bwMode="auto">
            <a:xfrm>
              <a:off x="5854047" y="3652935"/>
              <a:ext cx="452438" cy="515938"/>
            </a:xfrm>
            <a:custGeom>
              <a:avLst/>
              <a:gdLst>
                <a:gd name="T0" fmla="*/ 1392251574 w 145"/>
                <a:gd name="T1" fmla="*/ 9777807 h 165"/>
                <a:gd name="T2" fmla="*/ 1411725130 w 145"/>
                <a:gd name="T3" fmla="*/ 0 h 165"/>
                <a:gd name="T4" fmla="*/ 730203729 w 145"/>
                <a:gd name="T5" fmla="*/ 557316228 h 165"/>
                <a:gd name="T6" fmla="*/ 0 w 145"/>
                <a:gd name="T7" fmla="*/ 1613284969 h 165"/>
                <a:gd name="T8" fmla="*/ 272607936 w 145"/>
                <a:gd name="T9" fmla="*/ 1583951548 h 165"/>
                <a:gd name="T10" fmla="*/ 700994956 w 145"/>
                <a:gd name="T11" fmla="*/ 967971607 h 165"/>
                <a:gd name="T12" fmla="*/ 1392251574 w 145"/>
                <a:gd name="T13" fmla="*/ 9777807 h 1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 h="165">
                  <a:moveTo>
                    <a:pt x="143" y="1"/>
                  </a:moveTo>
                  <a:cubicBezTo>
                    <a:pt x="144" y="1"/>
                    <a:pt x="144" y="0"/>
                    <a:pt x="145" y="0"/>
                  </a:cubicBezTo>
                  <a:cubicBezTo>
                    <a:pt x="118" y="8"/>
                    <a:pt x="96" y="35"/>
                    <a:pt x="75" y="57"/>
                  </a:cubicBezTo>
                  <a:cubicBezTo>
                    <a:pt x="58" y="81"/>
                    <a:pt x="26" y="127"/>
                    <a:pt x="0" y="165"/>
                  </a:cubicBezTo>
                  <a:cubicBezTo>
                    <a:pt x="9" y="164"/>
                    <a:pt x="19" y="163"/>
                    <a:pt x="28" y="162"/>
                  </a:cubicBezTo>
                  <a:cubicBezTo>
                    <a:pt x="39" y="146"/>
                    <a:pt x="53" y="126"/>
                    <a:pt x="72" y="99"/>
                  </a:cubicBezTo>
                  <a:cubicBezTo>
                    <a:pt x="92" y="71"/>
                    <a:pt x="123" y="29"/>
                    <a:pt x="14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76" name="未知">
              <a:extLst>
                <a:ext uri="{FF2B5EF4-FFF2-40B4-BE49-F238E27FC236}">
                  <a16:creationId xmlns:a16="http://schemas.microsoft.com/office/drawing/2014/main" id="{CD3CA1FB-053B-4C8C-84C5-5F672AA2D2BA}"/>
                </a:ext>
              </a:extLst>
            </p:cNvPr>
            <p:cNvSpPr>
              <a:spLocks/>
            </p:cNvSpPr>
            <p:nvPr/>
          </p:nvSpPr>
          <p:spPr bwMode="auto">
            <a:xfrm>
              <a:off x="5597401" y="3365862"/>
              <a:ext cx="477573" cy="711729"/>
            </a:xfrm>
            <a:custGeom>
              <a:avLst/>
              <a:gdLst>
                <a:gd name="T0" fmla="*/ 1247114780 w 153"/>
                <a:gd name="T1" fmla="*/ 0 h 228"/>
                <a:gd name="T2" fmla="*/ 1159428631 w 153"/>
                <a:gd name="T3" fmla="*/ 38976528 h 228"/>
                <a:gd name="T4" fmla="*/ 1276343496 w 153"/>
                <a:gd name="T5" fmla="*/ 233868530 h 228"/>
                <a:gd name="T6" fmla="*/ 691759808 w 153"/>
                <a:gd name="T7" fmla="*/ 1052406826 h 228"/>
                <a:gd name="T8" fmla="*/ 9741865 w 153"/>
                <a:gd name="T9" fmla="*/ 2017111783 h 228"/>
                <a:gd name="T10" fmla="*/ 87689270 w 153"/>
                <a:gd name="T11" fmla="*/ 2147483646 h 228"/>
                <a:gd name="T12" fmla="*/ 282548418 w 153"/>
                <a:gd name="T13" fmla="*/ 2085322267 h 228"/>
                <a:gd name="T14" fmla="*/ 292293404 w 153"/>
                <a:gd name="T15" fmla="*/ 2036600047 h 228"/>
                <a:gd name="T16" fmla="*/ 964566362 w 153"/>
                <a:gd name="T17" fmla="*/ 1110874739 h 228"/>
                <a:gd name="T18" fmla="*/ 1480950752 w 153"/>
                <a:gd name="T19" fmla="*/ 282590751 h 228"/>
                <a:gd name="T20" fmla="*/ 1247114780 w 153"/>
                <a:gd name="T21" fmla="*/ 0 h 2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228">
                  <a:moveTo>
                    <a:pt x="128" y="0"/>
                  </a:moveTo>
                  <a:cubicBezTo>
                    <a:pt x="125" y="1"/>
                    <a:pt x="122" y="2"/>
                    <a:pt x="119" y="4"/>
                  </a:cubicBezTo>
                  <a:cubicBezTo>
                    <a:pt x="128" y="6"/>
                    <a:pt x="134" y="13"/>
                    <a:pt x="131" y="24"/>
                  </a:cubicBezTo>
                  <a:cubicBezTo>
                    <a:pt x="125" y="44"/>
                    <a:pt x="105" y="69"/>
                    <a:pt x="71" y="108"/>
                  </a:cubicBezTo>
                  <a:cubicBezTo>
                    <a:pt x="28" y="155"/>
                    <a:pt x="4" y="184"/>
                    <a:pt x="1" y="207"/>
                  </a:cubicBezTo>
                  <a:cubicBezTo>
                    <a:pt x="0" y="217"/>
                    <a:pt x="3" y="224"/>
                    <a:pt x="9" y="228"/>
                  </a:cubicBezTo>
                  <a:cubicBezTo>
                    <a:pt x="16" y="224"/>
                    <a:pt x="23" y="219"/>
                    <a:pt x="29" y="214"/>
                  </a:cubicBezTo>
                  <a:cubicBezTo>
                    <a:pt x="29" y="213"/>
                    <a:pt x="29" y="211"/>
                    <a:pt x="30" y="209"/>
                  </a:cubicBezTo>
                  <a:cubicBezTo>
                    <a:pt x="32" y="191"/>
                    <a:pt x="56" y="162"/>
                    <a:pt x="99" y="114"/>
                  </a:cubicBezTo>
                  <a:cubicBezTo>
                    <a:pt x="126" y="83"/>
                    <a:pt x="152" y="53"/>
                    <a:pt x="152" y="29"/>
                  </a:cubicBezTo>
                  <a:cubicBezTo>
                    <a:pt x="153" y="14"/>
                    <a:pt x="143" y="4"/>
                    <a:pt x="12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77" name="未知">
              <a:extLst>
                <a:ext uri="{FF2B5EF4-FFF2-40B4-BE49-F238E27FC236}">
                  <a16:creationId xmlns:a16="http://schemas.microsoft.com/office/drawing/2014/main" id="{C42A824E-7F79-46E2-8D19-66719DC764A8}"/>
                </a:ext>
              </a:extLst>
            </p:cNvPr>
            <p:cNvSpPr>
              <a:spLocks/>
            </p:cNvSpPr>
            <p:nvPr/>
          </p:nvSpPr>
          <p:spPr bwMode="auto">
            <a:xfrm>
              <a:off x="5469078" y="3356602"/>
              <a:ext cx="527844" cy="392906"/>
            </a:xfrm>
            <a:custGeom>
              <a:avLst/>
              <a:gdLst>
                <a:gd name="T0" fmla="*/ 1453529332 w 169"/>
                <a:gd name="T1" fmla="*/ 0 h 126"/>
                <a:gd name="T2" fmla="*/ 419476690 w 169"/>
                <a:gd name="T3" fmla="*/ 418123705 h 126"/>
                <a:gd name="T4" fmla="*/ 9754182 w 169"/>
                <a:gd name="T5" fmla="*/ 1215476539 h 126"/>
                <a:gd name="T6" fmla="*/ 9754182 w 169"/>
                <a:gd name="T7" fmla="*/ 1225199403 h 126"/>
                <a:gd name="T8" fmla="*/ 97551193 w 169"/>
                <a:gd name="T9" fmla="*/ 1196027692 h 126"/>
                <a:gd name="T10" fmla="*/ 526782065 w 169"/>
                <a:gd name="T11" fmla="*/ 515361703 h 126"/>
                <a:gd name="T12" fmla="*/ 1453529332 w 169"/>
                <a:gd name="T13" fmla="*/ 48620558 h 126"/>
                <a:gd name="T14" fmla="*/ 1560837831 w 169"/>
                <a:gd name="T15" fmla="*/ 68066287 h 126"/>
                <a:gd name="T16" fmla="*/ 1648634842 w 169"/>
                <a:gd name="T17" fmla="*/ 29171711 h 126"/>
                <a:gd name="T18" fmla="*/ 1453529332 w 169"/>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6">
                  <a:moveTo>
                    <a:pt x="149" y="0"/>
                  </a:moveTo>
                  <a:cubicBezTo>
                    <a:pt x="122" y="0"/>
                    <a:pt x="77" y="13"/>
                    <a:pt x="43" y="43"/>
                  </a:cubicBezTo>
                  <a:cubicBezTo>
                    <a:pt x="16" y="68"/>
                    <a:pt x="0" y="101"/>
                    <a:pt x="1" y="125"/>
                  </a:cubicBezTo>
                  <a:cubicBezTo>
                    <a:pt x="1" y="125"/>
                    <a:pt x="1" y="126"/>
                    <a:pt x="1" y="126"/>
                  </a:cubicBezTo>
                  <a:cubicBezTo>
                    <a:pt x="4" y="125"/>
                    <a:pt x="7" y="124"/>
                    <a:pt x="10" y="123"/>
                  </a:cubicBezTo>
                  <a:cubicBezTo>
                    <a:pt x="10" y="101"/>
                    <a:pt x="31" y="75"/>
                    <a:pt x="54" y="53"/>
                  </a:cubicBezTo>
                  <a:cubicBezTo>
                    <a:pt x="84" y="23"/>
                    <a:pt x="121" y="5"/>
                    <a:pt x="149" y="5"/>
                  </a:cubicBezTo>
                  <a:cubicBezTo>
                    <a:pt x="153" y="5"/>
                    <a:pt x="157" y="6"/>
                    <a:pt x="160" y="7"/>
                  </a:cubicBezTo>
                  <a:cubicBezTo>
                    <a:pt x="163" y="5"/>
                    <a:pt x="166" y="4"/>
                    <a:pt x="169" y="3"/>
                  </a:cubicBezTo>
                  <a:cubicBezTo>
                    <a:pt x="163" y="1"/>
                    <a:pt x="156" y="0"/>
                    <a:pt x="14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78" name="未知">
              <a:extLst>
                <a:ext uri="{FF2B5EF4-FFF2-40B4-BE49-F238E27FC236}">
                  <a16:creationId xmlns:a16="http://schemas.microsoft.com/office/drawing/2014/main" id="{17E4E1E1-B527-4F97-83E5-A466332B437E}"/>
                </a:ext>
              </a:extLst>
            </p:cNvPr>
            <p:cNvSpPr>
              <a:spLocks/>
            </p:cNvSpPr>
            <p:nvPr/>
          </p:nvSpPr>
          <p:spPr bwMode="auto">
            <a:xfrm>
              <a:off x="6205943" y="3783903"/>
              <a:ext cx="318823" cy="306917"/>
            </a:xfrm>
            <a:custGeom>
              <a:avLst/>
              <a:gdLst>
                <a:gd name="T0" fmla="*/ 312643460 w 102"/>
                <a:gd name="T1" fmla="*/ 912163588 h 98"/>
                <a:gd name="T2" fmla="*/ 234481814 w 102"/>
                <a:gd name="T3" fmla="*/ 814081683 h 98"/>
                <a:gd name="T4" fmla="*/ 547125274 w 102"/>
                <a:gd name="T5" fmla="*/ 343286665 h 98"/>
                <a:gd name="T6" fmla="*/ 937930380 w 102"/>
                <a:gd name="T7" fmla="*/ 49040952 h 98"/>
                <a:gd name="T8" fmla="*/ 996550052 w 102"/>
                <a:gd name="T9" fmla="*/ 19617634 h 98"/>
                <a:gd name="T10" fmla="*/ 908620544 w 102"/>
                <a:gd name="T11" fmla="*/ 0 h 98"/>
                <a:gd name="T12" fmla="*/ 468963627 w 102"/>
                <a:gd name="T13" fmla="*/ 137314039 h 98"/>
                <a:gd name="T14" fmla="*/ 214942965 w 102"/>
                <a:gd name="T15" fmla="*/ 294245712 h 98"/>
                <a:gd name="T16" fmla="*/ 48851810 w 102"/>
                <a:gd name="T17" fmla="*/ 431559752 h 98"/>
                <a:gd name="T18" fmla="*/ 9770987 w 102"/>
                <a:gd name="T19" fmla="*/ 500218337 h 98"/>
                <a:gd name="T20" fmla="*/ 78161646 w 102"/>
                <a:gd name="T21" fmla="*/ 460986202 h 98"/>
                <a:gd name="T22" fmla="*/ 175862142 w 102"/>
                <a:gd name="T23" fmla="*/ 372713115 h 98"/>
                <a:gd name="T24" fmla="*/ 175862142 w 102"/>
                <a:gd name="T25" fmla="*/ 382518800 h 98"/>
                <a:gd name="T26" fmla="*/ 9770987 w 102"/>
                <a:gd name="T27" fmla="*/ 725808596 h 98"/>
                <a:gd name="T28" fmla="*/ 273562637 w 102"/>
                <a:gd name="T29" fmla="*/ 961204540 h 98"/>
                <a:gd name="T30" fmla="*/ 302872473 w 102"/>
                <a:gd name="T31" fmla="*/ 961204540 h 98"/>
                <a:gd name="T32" fmla="*/ 322414447 w 102"/>
                <a:gd name="T33" fmla="*/ 912163588 h 98"/>
                <a:gd name="T34" fmla="*/ 312643460 w 102"/>
                <a:gd name="T35" fmla="*/ 912163588 h 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2" h="98">
                  <a:moveTo>
                    <a:pt x="32" y="93"/>
                  </a:moveTo>
                  <a:cubicBezTo>
                    <a:pt x="26" y="93"/>
                    <a:pt x="24" y="89"/>
                    <a:pt x="24" y="83"/>
                  </a:cubicBezTo>
                  <a:cubicBezTo>
                    <a:pt x="26" y="72"/>
                    <a:pt x="40" y="51"/>
                    <a:pt x="56" y="35"/>
                  </a:cubicBezTo>
                  <a:cubicBezTo>
                    <a:pt x="72" y="20"/>
                    <a:pt x="82" y="11"/>
                    <a:pt x="96" y="5"/>
                  </a:cubicBezTo>
                  <a:cubicBezTo>
                    <a:pt x="100" y="3"/>
                    <a:pt x="102" y="3"/>
                    <a:pt x="102" y="2"/>
                  </a:cubicBezTo>
                  <a:cubicBezTo>
                    <a:pt x="102" y="0"/>
                    <a:pt x="97" y="0"/>
                    <a:pt x="93" y="0"/>
                  </a:cubicBezTo>
                  <a:cubicBezTo>
                    <a:pt x="81" y="0"/>
                    <a:pt x="64" y="6"/>
                    <a:pt x="48" y="14"/>
                  </a:cubicBezTo>
                  <a:cubicBezTo>
                    <a:pt x="37" y="20"/>
                    <a:pt x="29" y="25"/>
                    <a:pt x="22" y="30"/>
                  </a:cubicBezTo>
                  <a:cubicBezTo>
                    <a:pt x="16" y="34"/>
                    <a:pt x="9" y="40"/>
                    <a:pt x="5" y="44"/>
                  </a:cubicBezTo>
                  <a:cubicBezTo>
                    <a:pt x="3" y="46"/>
                    <a:pt x="0" y="49"/>
                    <a:pt x="1" y="51"/>
                  </a:cubicBezTo>
                  <a:cubicBezTo>
                    <a:pt x="2" y="52"/>
                    <a:pt x="4" y="51"/>
                    <a:pt x="8" y="47"/>
                  </a:cubicBezTo>
                  <a:cubicBezTo>
                    <a:pt x="12" y="44"/>
                    <a:pt x="14" y="42"/>
                    <a:pt x="18" y="38"/>
                  </a:cubicBezTo>
                  <a:cubicBezTo>
                    <a:pt x="18" y="39"/>
                    <a:pt x="18" y="39"/>
                    <a:pt x="18" y="39"/>
                  </a:cubicBezTo>
                  <a:cubicBezTo>
                    <a:pt x="8" y="50"/>
                    <a:pt x="1" y="63"/>
                    <a:pt x="1" y="74"/>
                  </a:cubicBezTo>
                  <a:cubicBezTo>
                    <a:pt x="0" y="90"/>
                    <a:pt x="11" y="98"/>
                    <a:pt x="28" y="98"/>
                  </a:cubicBezTo>
                  <a:cubicBezTo>
                    <a:pt x="29" y="98"/>
                    <a:pt x="30" y="98"/>
                    <a:pt x="31" y="98"/>
                  </a:cubicBezTo>
                  <a:cubicBezTo>
                    <a:pt x="31" y="96"/>
                    <a:pt x="32" y="94"/>
                    <a:pt x="33" y="93"/>
                  </a:cubicBezTo>
                  <a:cubicBezTo>
                    <a:pt x="33" y="93"/>
                    <a:pt x="32" y="93"/>
                    <a:pt x="32" y="9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79" name="未知">
              <a:extLst>
                <a:ext uri="{FF2B5EF4-FFF2-40B4-BE49-F238E27FC236}">
                  <a16:creationId xmlns:a16="http://schemas.microsoft.com/office/drawing/2014/main" id="{B77C8009-41DA-4CDE-AFA8-4B0B6643C239}"/>
                </a:ext>
              </a:extLst>
            </p:cNvPr>
            <p:cNvSpPr>
              <a:spLocks/>
            </p:cNvSpPr>
            <p:nvPr/>
          </p:nvSpPr>
          <p:spPr bwMode="auto">
            <a:xfrm>
              <a:off x="6303838" y="3783903"/>
              <a:ext cx="300302" cy="306917"/>
            </a:xfrm>
            <a:custGeom>
              <a:avLst/>
              <a:gdLst>
                <a:gd name="T0" fmla="*/ 626257924 w 96"/>
                <a:gd name="T1" fmla="*/ 666958827 h 98"/>
                <a:gd name="T2" fmla="*/ 626257924 w 96"/>
                <a:gd name="T3" fmla="*/ 666958827 h 98"/>
                <a:gd name="T4" fmla="*/ 704542902 w 96"/>
                <a:gd name="T5" fmla="*/ 578685740 h 98"/>
                <a:gd name="T6" fmla="*/ 929603610 w 96"/>
                <a:gd name="T7" fmla="*/ 225590259 h 98"/>
                <a:gd name="T8" fmla="*/ 861106601 w 96"/>
                <a:gd name="T9" fmla="*/ 39232135 h 98"/>
                <a:gd name="T10" fmla="*/ 782824751 w 96"/>
                <a:gd name="T11" fmla="*/ 9808817 h 98"/>
                <a:gd name="T12" fmla="*/ 792609591 w 96"/>
                <a:gd name="T13" fmla="*/ 88273087 h 98"/>
                <a:gd name="T14" fmla="*/ 773039911 w 96"/>
                <a:gd name="T15" fmla="*/ 215781442 h 98"/>
                <a:gd name="T16" fmla="*/ 606688244 w 96"/>
                <a:gd name="T17" fmla="*/ 353095481 h 98"/>
                <a:gd name="T18" fmla="*/ 508836714 w 96"/>
                <a:gd name="T19" fmla="*/ 578685740 h 98"/>
                <a:gd name="T20" fmla="*/ 499048746 w 96"/>
                <a:gd name="T21" fmla="*/ 588491425 h 98"/>
                <a:gd name="T22" fmla="*/ 19569680 w 96"/>
                <a:gd name="T23" fmla="*/ 912163588 h 98"/>
                <a:gd name="T24" fmla="*/ 0 w 96"/>
                <a:gd name="T25" fmla="*/ 961204540 h 98"/>
                <a:gd name="T26" fmla="*/ 528406394 w 96"/>
                <a:gd name="T27" fmla="*/ 735614281 h 98"/>
                <a:gd name="T28" fmla="*/ 577333723 w 96"/>
                <a:gd name="T29" fmla="*/ 696382146 h 98"/>
                <a:gd name="T30" fmla="*/ 587118563 w 96"/>
                <a:gd name="T31" fmla="*/ 706190963 h 98"/>
                <a:gd name="T32" fmla="*/ 626257924 w 96"/>
                <a:gd name="T33" fmla="*/ 666958827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6" h="98">
                  <a:moveTo>
                    <a:pt x="64" y="68"/>
                  </a:moveTo>
                  <a:cubicBezTo>
                    <a:pt x="64" y="68"/>
                    <a:pt x="64" y="68"/>
                    <a:pt x="64" y="68"/>
                  </a:cubicBezTo>
                  <a:cubicBezTo>
                    <a:pt x="67" y="65"/>
                    <a:pt x="69" y="62"/>
                    <a:pt x="72" y="59"/>
                  </a:cubicBezTo>
                  <a:cubicBezTo>
                    <a:pt x="85" y="47"/>
                    <a:pt x="93" y="34"/>
                    <a:pt x="95" y="23"/>
                  </a:cubicBezTo>
                  <a:cubicBezTo>
                    <a:pt x="96" y="15"/>
                    <a:pt x="93" y="8"/>
                    <a:pt x="88" y="4"/>
                  </a:cubicBezTo>
                  <a:cubicBezTo>
                    <a:pt x="86" y="2"/>
                    <a:pt x="83" y="0"/>
                    <a:pt x="80" y="1"/>
                  </a:cubicBezTo>
                  <a:cubicBezTo>
                    <a:pt x="79" y="2"/>
                    <a:pt x="81" y="3"/>
                    <a:pt x="81" y="9"/>
                  </a:cubicBezTo>
                  <a:cubicBezTo>
                    <a:pt x="81" y="12"/>
                    <a:pt x="81" y="18"/>
                    <a:pt x="79" y="22"/>
                  </a:cubicBezTo>
                  <a:cubicBezTo>
                    <a:pt x="76" y="24"/>
                    <a:pt x="68" y="28"/>
                    <a:pt x="62" y="36"/>
                  </a:cubicBezTo>
                  <a:cubicBezTo>
                    <a:pt x="55" y="46"/>
                    <a:pt x="53" y="54"/>
                    <a:pt x="52" y="59"/>
                  </a:cubicBezTo>
                  <a:cubicBezTo>
                    <a:pt x="52" y="60"/>
                    <a:pt x="52" y="60"/>
                    <a:pt x="51" y="60"/>
                  </a:cubicBezTo>
                  <a:cubicBezTo>
                    <a:pt x="35" y="78"/>
                    <a:pt x="14" y="92"/>
                    <a:pt x="2" y="93"/>
                  </a:cubicBezTo>
                  <a:cubicBezTo>
                    <a:pt x="1" y="94"/>
                    <a:pt x="0" y="96"/>
                    <a:pt x="0" y="98"/>
                  </a:cubicBezTo>
                  <a:cubicBezTo>
                    <a:pt x="19" y="97"/>
                    <a:pt x="40" y="85"/>
                    <a:pt x="54" y="75"/>
                  </a:cubicBezTo>
                  <a:cubicBezTo>
                    <a:pt x="56" y="74"/>
                    <a:pt x="58" y="73"/>
                    <a:pt x="59" y="71"/>
                  </a:cubicBezTo>
                  <a:cubicBezTo>
                    <a:pt x="60" y="72"/>
                    <a:pt x="60" y="72"/>
                    <a:pt x="60" y="72"/>
                  </a:cubicBezTo>
                  <a:cubicBezTo>
                    <a:pt x="61" y="70"/>
                    <a:pt x="62" y="69"/>
                    <a:pt x="64" y="6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80" name="未知">
              <a:extLst>
                <a:ext uri="{FF2B5EF4-FFF2-40B4-BE49-F238E27FC236}">
                  <a16:creationId xmlns:a16="http://schemas.microsoft.com/office/drawing/2014/main" id="{BD87087C-70AC-4E55-B5D9-23960A0188DD}"/>
                </a:ext>
              </a:extLst>
            </p:cNvPr>
            <p:cNvSpPr>
              <a:spLocks/>
            </p:cNvSpPr>
            <p:nvPr/>
          </p:nvSpPr>
          <p:spPr bwMode="auto">
            <a:xfrm>
              <a:off x="6625307" y="3787872"/>
              <a:ext cx="277813" cy="162718"/>
            </a:xfrm>
            <a:custGeom>
              <a:avLst/>
              <a:gdLst>
                <a:gd name="T0" fmla="*/ 760012088 w 89"/>
                <a:gd name="T1" fmla="*/ 0 h 52"/>
                <a:gd name="T2" fmla="*/ 448212257 w 89"/>
                <a:gd name="T3" fmla="*/ 117501171 h 52"/>
                <a:gd name="T4" fmla="*/ 77949958 w 89"/>
                <a:gd name="T5" fmla="*/ 411257228 h 52"/>
                <a:gd name="T6" fmla="*/ 19487489 w 89"/>
                <a:gd name="T7" fmla="*/ 499384671 h 52"/>
                <a:gd name="T8" fmla="*/ 97437447 w 89"/>
                <a:gd name="T9" fmla="*/ 460216571 h 52"/>
                <a:gd name="T10" fmla="*/ 282567036 w 89"/>
                <a:gd name="T11" fmla="*/ 293756057 h 52"/>
                <a:gd name="T12" fmla="*/ 516416909 w 89"/>
                <a:gd name="T13" fmla="*/ 137086786 h 52"/>
                <a:gd name="T14" fmla="*/ 477441930 w 89"/>
                <a:gd name="T15" fmla="*/ 176251757 h 52"/>
                <a:gd name="T16" fmla="*/ 857449535 w 89"/>
                <a:gd name="T17" fmla="*/ 39168100 h 52"/>
                <a:gd name="T18" fmla="*/ 760012088 w 89"/>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52">
                  <a:moveTo>
                    <a:pt x="78" y="0"/>
                  </a:moveTo>
                  <a:cubicBezTo>
                    <a:pt x="68" y="0"/>
                    <a:pt x="61" y="2"/>
                    <a:pt x="46" y="12"/>
                  </a:cubicBezTo>
                  <a:cubicBezTo>
                    <a:pt x="33" y="21"/>
                    <a:pt x="14" y="37"/>
                    <a:pt x="8" y="42"/>
                  </a:cubicBezTo>
                  <a:cubicBezTo>
                    <a:pt x="2" y="48"/>
                    <a:pt x="0" y="50"/>
                    <a:pt x="2" y="51"/>
                  </a:cubicBezTo>
                  <a:cubicBezTo>
                    <a:pt x="3" y="52"/>
                    <a:pt x="5" y="51"/>
                    <a:pt x="10" y="47"/>
                  </a:cubicBezTo>
                  <a:cubicBezTo>
                    <a:pt x="15" y="42"/>
                    <a:pt x="21" y="37"/>
                    <a:pt x="29" y="30"/>
                  </a:cubicBezTo>
                  <a:cubicBezTo>
                    <a:pt x="38" y="24"/>
                    <a:pt x="49" y="16"/>
                    <a:pt x="53" y="14"/>
                  </a:cubicBezTo>
                  <a:cubicBezTo>
                    <a:pt x="52" y="15"/>
                    <a:pt x="50" y="16"/>
                    <a:pt x="49" y="18"/>
                  </a:cubicBezTo>
                  <a:cubicBezTo>
                    <a:pt x="61" y="15"/>
                    <a:pt x="75" y="9"/>
                    <a:pt x="88" y="4"/>
                  </a:cubicBezTo>
                  <a:cubicBezTo>
                    <a:pt x="89" y="1"/>
                    <a:pt x="86" y="0"/>
                    <a:pt x="7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81" name="未知">
              <a:extLst>
                <a:ext uri="{FF2B5EF4-FFF2-40B4-BE49-F238E27FC236}">
                  <a16:creationId xmlns:a16="http://schemas.microsoft.com/office/drawing/2014/main" id="{C209541F-5A56-4FC6-A810-7D8B873D9BE5}"/>
                </a:ext>
              </a:extLst>
            </p:cNvPr>
            <p:cNvSpPr>
              <a:spLocks/>
            </p:cNvSpPr>
            <p:nvPr/>
          </p:nvSpPr>
          <p:spPr bwMode="auto">
            <a:xfrm>
              <a:off x="6634568" y="3789195"/>
              <a:ext cx="265906" cy="281782"/>
            </a:xfrm>
            <a:custGeom>
              <a:avLst/>
              <a:gdLst>
                <a:gd name="T0" fmla="*/ 313162189 w 85"/>
                <a:gd name="T1" fmla="*/ 666577237 h 90"/>
                <a:gd name="T2" fmla="*/ 518673115 w 85"/>
                <a:gd name="T3" fmla="*/ 372500149 h 90"/>
                <a:gd name="T4" fmla="*/ 792690812 w 85"/>
                <a:gd name="T5" fmla="*/ 39211531 h 90"/>
                <a:gd name="T6" fmla="*/ 831835304 w 85"/>
                <a:gd name="T7" fmla="*/ 0 h 90"/>
                <a:gd name="T8" fmla="*/ 450169473 w 85"/>
                <a:gd name="T9" fmla="*/ 137237227 h 90"/>
                <a:gd name="T10" fmla="*/ 107648134 w 85"/>
                <a:gd name="T11" fmla="*/ 529340011 h 90"/>
                <a:gd name="T12" fmla="*/ 9785341 w 85"/>
                <a:gd name="T13" fmla="*/ 744997168 h 90"/>
                <a:gd name="T14" fmla="*/ 88077452 w 85"/>
                <a:gd name="T15" fmla="*/ 882234395 h 90"/>
                <a:gd name="T16" fmla="*/ 303373720 w 85"/>
                <a:gd name="T17" fmla="*/ 744997168 h 90"/>
                <a:gd name="T18" fmla="*/ 313162189 w 85"/>
                <a:gd name="T19" fmla="*/ 666577237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90">
                  <a:moveTo>
                    <a:pt x="32" y="68"/>
                  </a:moveTo>
                  <a:cubicBezTo>
                    <a:pt x="35" y="62"/>
                    <a:pt x="44" y="50"/>
                    <a:pt x="53" y="38"/>
                  </a:cubicBezTo>
                  <a:cubicBezTo>
                    <a:pt x="64" y="25"/>
                    <a:pt x="74" y="12"/>
                    <a:pt x="81" y="4"/>
                  </a:cubicBezTo>
                  <a:cubicBezTo>
                    <a:pt x="83" y="2"/>
                    <a:pt x="84" y="1"/>
                    <a:pt x="85" y="0"/>
                  </a:cubicBezTo>
                  <a:cubicBezTo>
                    <a:pt x="72" y="5"/>
                    <a:pt x="58" y="11"/>
                    <a:pt x="46" y="14"/>
                  </a:cubicBezTo>
                  <a:cubicBezTo>
                    <a:pt x="31" y="28"/>
                    <a:pt x="21" y="40"/>
                    <a:pt x="11" y="54"/>
                  </a:cubicBezTo>
                  <a:cubicBezTo>
                    <a:pt x="6" y="60"/>
                    <a:pt x="1" y="69"/>
                    <a:pt x="1" y="76"/>
                  </a:cubicBezTo>
                  <a:cubicBezTo>
                    <a:pt x="0" y="83"/>
                    <a:pt x="4" y="88"/>
                    <a:pt x="9" y="90"/>
                  </a:cubicBezTo>
                  <a:cubicBezTo>
                    <a:pt x="17" y="85"/>
                    <a:pt x="24" y="80"/>
                    <a:pt x="31" y="76"/>
                  </a:cubicBezTo>
                  <a:cubicBezTo>
                    <a:pt x="31" y="74"/>
                    <a:pt x="31" y="71"/>
                    <a:pt x="32" y="6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82" name="未知">
              <a:extLst>
                <a:ext uri="{FF2B5EF4-FFF2-40B4-BE49-F238E27FC236}">
                  <a16:creationId xmlns:a16="http://schemas.microsoft.com/office/drawing/2014/main" id="{AC4A1966-9B45-468D-B5ED-5F2DF1677AE9}"/>
                </a:ext>
              </a:extLst>
            </p:cNvPr>
            <p:cNvSpPr>
              <a:spLocks/>
            </p:cNvSpPr>
            <p:nvPr/>
          </p:nvSpPr>
          <p:spPr bwMode="auto">
            <a:xfrm>
              <a:off x="6662348" y="3773320"/>
              <a:ext cx="519907" cy="304271"/>
            </a:xfrm>
            <a:custGeom>
              <a:avLst/>
              <a:gdLst>
                <a:gd name="T0" fmla="*/ 1491002449 w 166"/>
                <a:gd name="T1" fmla="*/ 0 h 97"/>
                <a:gd name="T2" fmla="*/ 1334056306 w 166"/>
                <a:gd name="T3" fmla="*/ 59037984 h 97"/>
                <a:gd name="T4" fmla="*/ 755312120 w 166"/>
                <a:gd name="T5" fmla="*/ 521498536 h 97"/>
                <a:gd name="T6" fmla="*/ 353132736 w 166"/>
                <a:gd name="T7" fmla="*/ 806848272 h 97"/>
                <a:gd name="T8" fmla="*/ 225611450 w 166"/>
                <a:gd name="T9" fmla="*/ 816688459 h 97"/>
                <a:gd name="T10" fmla="*/ 215802121 w 166"/>
                <a:gd name="T11" fmla="*/ 797008085 h 97"/>
                <a:gd name="T12" fmla="*/ 0 w 166"/>
                <a:gd name="T13" fmla="*/ 934761291 h 97"/>
                <a:gd name="T14" fmla="*/ 98093297 w 166"/>
                <a:gd name="T15" fmla="*/ 954441664 h 97"/>
                <a:gd name="T16" fmla="*/ 667028153 w 166"/>
                <a:gd name="T17" fmla="*/ 649414692 h 97"/>
                <a:gd name="T18" fmla="*/ 1069207537 w 166"/>
                <a:gd name="T19" fmla="*/ 344387720 h 97"/>
                <a:gd name="T20" fmla="*/ 1059398208 w 166"/>
                <a:gd name="T21" fmla="*/ 344387720 h 97"/>
                <a:gd name="T22" fmla="*/ 1069207537 w 166"/>
                <a:gd name="T23" fmla="*/ 344387720 h 97"/>
                <a:gd name="T24" fmla="*/ 1098635526 w 166"/>
                <a:gd name="T25" fmla="*/ 314867159 h 97"/>
                <a:gd name="T26" fmla="*/ 1108444856 w 166"/>
                <a:gd name="T27" fmla="*/ 314867159 h 97"/>
                <a:gd name="T28" fmla="*/ 1098635526 w 166"/>
                <a:gd name="T29" fmla="*/ 324707346 h 97"/>
                <a:gd name="T30" fmla="*/ 1500811779 w 166"/>
                <a:gd name="T31" fmla="*/ 157433580 h 97"/>
                <a:gd name="T32" fmla="*/ 1569477086 w 166"/>
                <a:gd name="T33" fmla="*/ 78718358 h 97"/>
                <a:gd name="T34" fmla="*/ 1491002449 w 166"/>
                <a:gd name="T35" fmla="*/ 0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6" h="97">
                  <a:moveTo>
                    <a:pt x="152" y="0"/>
                  </a:moveTo>
                  <a:cubicBezTo>
                    <a:pt x="143" y="0"/>
                    <a:pt x="140" y="2"/>
                    <a:pt x="136" y="6"/>
                  </a:cubicBezTo>
                  <a:cubicBezTo>
                    <a:pt x="118" y="19"/>
                    <a:pt x="103" y="33"/>
                    <a:pt x="77" y="53"/>
                  </a:cubicBezTo>
                  <a:cubicBezTo>
                    <a:pt x="60" y="66"/>
                    <a:pt x="48" y="75"/>
                    <a:pt x="36" y="82"/>
                  </a:cubicBezTo>
                  <a:cubicBezTo>
                    <a:pt x="30" y="84"/>
                    <a:pt x="25" y="85"/>
                    <a:pt x="23" y="83"/>
                  </a:cubicBezTo>
                  <a:cubicBezTo>
                    <a:pt x="22" y="82"/>
                    <a:pt x="22" y="81"/>
                    <a:pt x="22" y="81"/>
                  </a:cubicBezTo>
                  <a:cubicBezTo>
                    <a:pt x="15" y="85"/>
                    <a:pt x="8" y="90"/>
                    <a:pt x="0" y="95"/>
                  </a:cubicBezTo>
                  <a:cubicBezTo>
                    <a:pt x="3" y="96"/>
                    <a:pt x="6" y="97"/>
                    <a:pt x="10" y="97"/>
                  </a:cubicBezTo>
                  <a:cubicBezTo>
                    <a:pt x="26" y="97"/>
                    <a:pt x="46" y="83"/>
                    <a:pt x="68" y="66"/>
                  </a:cubicBezTo>
                  <a:cubicBezTo>
                    <a:pt x="81" y="57"/>
                    <a:pt x="98" y="44"/>
                    <a:pt x="109" y="35"/>
                  </a:cubicBezTo>
                  <a:cubicBezTo>
                    <a:pt x="108" y="35"/>
                    <a:pt x="108" y="35"/>
                    <a:pt x="108" y="35"/>
                  </a:cubicBezTo>
                  <a:cubicBezTo>
                    <a:pt x="108" y="35"/>
                    <a:pt x="108" y="35"/>
                    <a:pt x="109" y="35"/>
                  </a:cubicBezTo>
                  <a:cubicBezTo>
                    <a:pt x="110" y="34"/>
                    <a:pt x="111" y="33"/>
                    <a:pt x="112" y="32"/>
                  </a:cubicBezTo>
                  <a:cubicBezTo>
                    <a:pt x="113" y="32"/>
                    <a:pt x="113" y="32"/>
                    <a:pt x="113" y="32"/>
                  </a:cubicBezTo>
                  <a:cubicBezTo>
                    <a:pt x="112" y="33"/>
                    <a:pt x="112" y="33"/>
                    <a:pt x="112" y="33"/>
                  </a:cubicBezTo>
                  <a:cubicBezTo>
                    <a:pt x="126" y="27"/>
                    <a:pt x="139" y="21"/>
                    <a:pt x="153" y="16"/>
                  </a:cubicBezTo>
                  <a:cubicBezTo>
                    <a:pt x="155" y="14"/>
                    <a:pt x="158" y="11"/>
                    <a:pt x="160" y="8"/>
                  </a:cubicBezTo>
                  <a:cubicBezTo>
                    <a:pt x="166" y="1"/>
                    <a:pt x="161" y="0"/>
                    <a:pt x="15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83" name="未知">
              <a:extLst>
                <a:ext uri="{FF2B5EF4-FFF2-40B4-BE49-F238E27FC236}">
                  <a16:creationId xmlns:a16="http://schemas.microsoft.com/office/drawing/2014/main" id="{597EAC86-BF38-4767-B290-B85CBBD226E8}"/>
                </a:ext>
              </a:extLst>
            </p:cNvPr>
            <p:cNvSpPr>
              <a:spLocks/>
            </p:cNvSpPr>
            <p:nvPr/>
          </p:nvSpPr>
          <p:spPr bwMode="auto">
            <a:xfrm>
              <a:off x="6907089" y="3813008"/>
              <a:ext cx="234156" cy="247386"/>
            </a:xfrm>
            <a:custGeom>
              <a:avLst/>
              <a:gdLst>
                <a:gd name="T0" fmla="*/ 321664780 w 75"/>
                <a:gd name="T1" fmla="*/ 539335926 h 79"/>
                <a:gd name="T2" fmla="*/ 516610578 w 75"/>
                <a:gd name="T3" fmla="*/ 264765649 h 79"/>
                <a:gd name="T4" fmla="*/ 731053764 w 75"/>
                <a:gd name="T5" fmla="*/ 0 h 79"/>
                <a:gd name="T6" fmla="*/ 331411914 w 75"/>
                <a:gd name="T7" fmla="*/ 166703718 h 79"/>
                <a:gd name="T8" fmla="*/ 87727326 w 75"/>
                <a:gd name="T9" fmla="*/ 441273995 h 79"/>
                <a:gd name="T10" fmla="*/ 0 w 75"/>
                <a:gd name="T11" fmla="*/ 657007113 h 79"/>
                <a:gd name="T12" fmla="*/ 87727326 w 75"/>
                <a:gd name="T13" fmla="*/ 774681430 h 79"/>
                <a:gd name="T14" fmla="*/ 292420257 w 75"/>
                <a:gd name="T15" fmla="*/ 637394726 h 79"/>
                <a:gd name="T16" fmla="*/ 321664780 w 75"/>
                <a:gd name="T17" fmla="*/ 539335926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79">
                  <a:moveTo>
                    <a:pt x="33" y="55"/>
                  </a:moveTo>
                  <a:cubicBezTo>
                    <a:pt x="36" y="49"/>
                    <a:pt x="43" y="39"/>
                    <a:pt x="53" y="27"/>
                  </a:cubicBezTo>
                  <a:cubicBezTo>
                    <a:pt x="61" y="16"/>
                    <a:pt x="68" y="9"/>
                    <a:pt x="75" y="0"/>
                  </a:cubicBezTo>
                  <a:cubicBezTo>
                    <a:pt x="61" y="5"/>
                    <a:pt x="48" y="11"/>
                    <a:pt x="34" y="17"/>
                  </a:cubicBezTo>
                  <a:cubicBezTo>
                    <a:pt x="25" y="26"/>
                    <a:pt x="15" y="36"/>
                    <a:pt x="9" y="45"/>
                  </a:cubicBezTo>
                  <a:cubicBezTo>
                    <a:pt x="4" y="52"/>
                    <a:pt x="0" y="60"/>
                    <a:pt x="0" y="67"/>
                  </a:cubicBezTo>
                  <a:cubicBezTo>
                    <a:pt x="0" y="73"/>
                    <a:pt x="3" y="78"/>
                    <a:pt x="9" y="79"/>
                  </a:cubicBezTo>
                  <a:cubicBezTo>
                    <a:pt x="16" y="74"/>
                    <a:pt x="23" y="69"/>
                    <a:pt x="30" y="65"/>
                  </a:cubicBezTo>
                  <a:cubicBezTo>
                    <a:pt x="29" y="62"/>
                    <a:pt x="30" y="59"/>
                    <a:pt x="33" y="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84" name="未知">
              <a:extLst>
                <a:ext uri="{FF2B5EF4-FFF2-40B4-BE49-F238E27FC236}">
                  <a16:creationId xmlns:a16="http://schemas.microsoft.com/office/drawing/2014/main" id="{B75229B3-9A7E-4B62-B3B3-22FF64D784D9}"/>
                </a:ext>
              </a:extLst>
            </p:cNvPr>
            <p:cNvSpPr>
              <a:spLocks/>
            </p:cNvSpPr>
            <p:nvPr/>
          </p:nvSpPr>
          <p:spPr bwMode="auto">
            <a:xfrm>
              <a:off x="6934870" y="3879154"/>
              <a:ext cx="296333" cy="187854"/>
            </a:xfrm>
            <a:custGeom>
              <a:avLst/>
              <a:gdLst>
                <a:gd name="T0" fmla="*/ 904888687 w 95"/>
                <a:gd name="T1" fmla="*/ 19605696 h 60"/>
                <a:gd name="T2" fmla="*/ 827049807 w 95"/>
                <a:gd name="T3" fmla="*/ 58813957 h 60"/>
                <a:gd name="T4" fmla="*/ 574068765 w 95"/>
                <a:gd name="T5" fmla="*/ 274470349 h 60"/>
                <a:gd name="T6" fmla="*/ 330819923 w 95"/>
                <a:gd name="T7" fmla="*/ 441115632 h 60"/>
                <a:gd name="T8" fmla="*/ 214058482 w 95"/>
                <a:gd name="T9" fmla="*/ 450915349 h 60"/>
                <a:gd name="T10" fmla="*/ 204329402 w 95"/>
                <a:gd name="T11" fmla="*/ 431312784 h 60"/>
                <a:gd name="T12" fmla="*/ 0 w 95"/>
                <a:gd name="T13" fmla="*/ 568546393 h 60"/>
                <a:gd name="T14" fmla="*/ 77838881 w 95"/>
                <a:gd name="T15" fmla="*/ 588152089 h 60"/>
                <a:gd name="T16" fmla="*/ 535149324 w 95"/>
                <a:gd name="T17" fmla="*/ 372495697 h 60"/>
                <a:gd name="T18" fmla="*/ 865969247 w 95"/>
                <a:gd name="T19" fmla="*/ 88222500 h 60"/>
                <a:gd name="T20" fmla="*/ 904888687 w 95"/>
                <a:gd name="T21" fmla="*/ 19605696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5" h="60">
                  <a:moveTo>
                    <a:pt x="93" y="2"/>
                  </a:moveTo>
                  <a:cubicBezTo>
                    <a:pt x="92" y="0"/>
                    <a:pt x="89" y="3"/>
                    <a:pt x="85" y="6"/>
                  </a:cubicBezTo>
                  <a:cubicBezTo>
                    <a:pt x="79" y="11"/>
                    <a:pt x="70" y="20"/>
                    <a:pt x="59" y="28"/>
                  </a:cubicBezTo>
                  <a:cubicBezTo>
                    <a:pt x="50" y="35"/>
                    <a:pt x="40" y="42"/>
                    <a:pt x="34" y="45"/>
                  </a:cubicBezTo>
                  <a:cubicBezTo>
                    <a:pt x="29" y="47"/>
                    <a:pt x="25" y="49"/>
                    <a:pt x="22" y="46"/>
                  </a:cubicBezTo>
                  <a:cubicBezTo>
                    <a:pt x="21" y="46"/>
                    <a:pt x="21" y="45"/>
                    <a:pt x="21" y="44"/>
                  </a:cubicBezTo>
                  <a:cubicBezTo>
                    <a:pt x="14" y="48"/>
                    <a:pt x="7" y="53"/>
                    <a:pt x="0" y="58"/>
                  </a:cubicBezTo>
                  <a:cubicBezTo>
                    <a:pt x="3" y="59"/>
                    <a:pt x="5" y="60"/>
                    <a:pt x="8" y="60"/>
                  </a:cubicBezTo>
                  <a:cubicBezTo>
                    <a:pt x="26" y="60"/>
                    <a:pt x="45" y="45"/>
                    <a:pt x="55" y="38"/>
                  </a:cubicBezTo>
                  <a:cubicBezTo>
                    <a:pt x="68" y="27"/>
                    <a:pt x="82" y="16"/>
                    <a:pt x="89" y="9"/>
                  </a:cubicBezTo>
                  <a:cubicBezTo>
                    <a:pt x="90" y="8"/>
                    <a:pt x="95" y="3"/>
                    <a:pt x="9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85" name="未知">
              <a:extLst>
                <a:ext uri="{FF2B5EF4-FFF2-40B4-BE49-F238E27FC236}">
                  <a16:creationId xmlns:a16="http://schemas.microsoft.com/office/drawing/2014/main" id="{E9600085-0BA2-4A6C-844B-2442972BDD20}"/>
                </a:ext>
              </a:extLst>
            </p:cNvPr>
            <p:cNvSpPr>
              <a:spLocks/>
            </p:cNvSpPr>
            <p:nvPr/>
          </p:nvSpPr>
          <p:spPr bwMode="auto">
            <a:xfrm>
              <a:off x="3044172" y="3102602"/>
              <a:ext cx="759354" cy="724958"/>
            </a:xfrm>
            <a:custGeom>
              <a:avLst/>
              <a:gdLst>
                <a:gd name="T0" fmla="*/ 0 w 243"/>
                <a:gd name="T1" fmla="*/ 2147483646 h 232"/>
                <a:gd name="T2" fmla="*/ 439428473 w 243"/>
                <a:gd name="T3" fmla="*/ 2050543703 h 232"/>
                <a:gd name="T4" fmla="*/ 1249931058 w 243"/>
                <a:gd name="T5" fmla="*/ 1035036911 h 232"/>
                <a:gd name="T6" fmla="*/ 1962783219 w 243"/>
                <a:gd name="T7" fmla="*/ 273406035 h 232"/>
                <a:gd name="T8" fmla="*/ 2147483646 w 243"/>
                <a:gd name="T9" fmla="*/ 58587231 h 232"/>
                <a:gd name="T10" fmla="*/ 2147483646 w 243"/>
                <a:gd name="T11" fmla="*/ 68352290 h 232"/>
                <a:gd name="T12" fmla="*/ 2147483646 w 243"/>
                <a:gd name="T13" fmla="*/ 0 h 232"/>
                <a:gd name="T14" fmla="*/ 2147483646 w 243"/>
                <a:gd name="T15" fmla="*/ 0 h 232"/>
                <a:gd name="T16" fmla="*/ 1913956444 w 243"/>
                <a:gd name="T17" fmla="*/ 214818805 h 232"/>
                <a:gd name="T18" fmla="*/ 673790741 w 243"/>
                <a:gd name="T19" fmla="*/ 1445144401 h 232"/>
                <a:gd name="T20" fmla="*/ 29296065 w 243"/>
                <a:gd name="T21" fmla="*/ 2147483646 h 232"/>
                <a:gd name="T22" fmla="*/ 0 w 243"/>
                <a:gd name="T23" fmla="*/ 2147483646 h 2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3" h="232">
                  <a:moveTo>
                    <a:pt x="0" y="232"/>
                  </a:moveTo>
                  <a:cubicBezTo>
                    <a:pt x="18" y="220"/>
                    <a:pt x="43" y="210"/>
                    <a:pt x="45" y="210"/>
                  </a:cubicBezTo>
                  <a:cubicBezTo>
                    <a:pt x="74" y="171"/>
                    <a:pt x="88" y="153"/>
                    <a:pt x="128" y="106"/>
                  </a:cubicBezTo>
                  <a:cubicBezTo>
                    <a:pt x="156" y="72"/>
                    <a:pt x="183" y="46"/>
                    <a:pt x="201" y="28"/>
                  </a:cubicBezTo>
                  <a:cubicBezTo>
                    <a:pt x="212" y="17"/>
                    <a:pt x="227" y="6"/>
                    <a:pt x="236" y="6"/>
                  </a:cubicBezTo>
                  <a:cubicBezTo>
                    <a:pt x="238" y="6"/>
                    <a:pt x="239" y="6"/>
                    <a:pt x="241" y="7"/>
                  </a:cubicBezTo>
                  <a:cubicBezTo>
                    <a:pt x="243" y="0"/>
                    <a:pt x="243" y="0"/>
                    <a:pt x="243" y="0"/>
                  </a:cubicBezTo>
                  <a:cubicBezTo>
                    <a:pt x="243" y="0"/>
                    <a:pt x="242" y="0"/>
                    <a:pt x="242" y="0"/>
                  </a:cubicBezTo>
                  <a:cubicBezTo>
                    <a:pt x="226" y="0"/>
                    <a:pt x="211" y="11"/>
                    <a:pt x="196" y="22"/>
                  </a:cubicBezTo>
                  <a:cubicBezTo>
                    <a:pt x="167" y="41"/>
                    <a:pt x="101" y="111"/>
                    <a:pt x="69" y="148"/>
                  </a:cubicBezTo>
                  <a:cubicBezTo>
                    <a:pt x="44" y="176"/>
                    <a:pt x="21" y="206"/>
                    <a:pt x="3" y="230"/>
                  </a:cubicBezTo>
                  <a:cubicBezTo>
                    <a:pt x="2" y="231"/>
                    <a:pt x="1" y="232"/>
                    <a:pt x="0" y="2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86" name="未知">
              <a:extLst>
                <a:ext uri="{FF2B5EF4-FFF2-40B4-BE49-F238E27FC236}">
                  <a16:creationId xmlns:a16="http://schemas.microsoft.com/office/drawing/2014/main" id="{FBC15C93-FCBF-4150-80A1-8329BABECD27}"/>
                </a:ext>
              </a:extLst>
            </p:cNvPr>
            <p:cNvSpPr>
              <a:spLocks/>
            </p:cNvSpPr>
            <p:nvPr/>
          </p:nvSpPr>
          <p:spPr bwMode="auto">
            <a:xfrm>
              <a:off x="3184401" y="3783903"/>
              <a:ext cx="231510" cy="304271"/>
            </a:xfrm>
            <a:custGeom>
              <a:avLst/>
              <a:gdLst>
                <a:gd name="T0" fmla="*/ 293626636 w 74"/>
                <a:gd name="T1" fmla="*/ 826525509 h 97"/>
                <a:gd name="T2" fmla="*/ 322990864 w 74"/>
                <a:gd name="T3" fmla="*/ 708452677 h 97"/>
                <a:gd name="T4" fmla="*/ 499166845 w 74"/>
                <a:gd name="T5" fmla="*/ 472300739 h 97"/>
                <a:gd name="T6" fmla="*/ 714493045 w 74"/>
                <a:gd name="T7" fmla="*/ 137753206 h 97"/>
                <a:gd name="T8" fmla="*/ 548106182 w 74"/>
                <a:gd name="T9" fmla="*/ 0 h 97"/>
                <a:gd name="T10" fmla="*/ 450230637 w 74"/>
                <a:gd name="T11" fmla="*/ 88555408 h 97"/>
                <a:gd name="T12" fmla="*/ 460016627 w 74"/>
                <a:gd name="T13" fmla="*/ 88555408 h 97"/>
                <a:gd name="T14" fmla="*/ 450230637 w 74"/>
                <a:gd name="T15" fmla="*/ 167273766 h 97"/>
                <a:gd name="T16" fmla="*/ 225115318 w 74"/>
                <a:gd name="T17" fmla="*/ 432943128 h 97"/>
                <a:gd name="T18" fmla="*/ 0 w 74"/>
                <a:gd name="T19" fmla="*/ 806848272 h 97"/>
                <a:gd name="T20" fmla="*/ 166389991 w 74"/>
                <a:gd name="T21" fmla="*/ 954441664 h 97"/>
                <a:gd name="T22" fmla="*/ 185965100 w 74"/>
                <a:gd name="T23" fmla="*/ 944601477 h 97"/>
                <a:gd name="T24" fmla="*/ 293626636 w 74"/>
                <a:gd name="T25" fmla="*/ 826525509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4" h="97">
                  <a:moveTo>
                    <a:pt x="30" y="84"/>
                  </a:moveTo>
                  <a:cubicBezTo>
                    <a:pt x="28" y="82"/>
                    <a:pt x="29" y="78"/>
                    <a:pt x="33" y="72"/>
                  </a:cubicBezTo>
                  <a:cubicBezTo>
                    <a:pt x="36" y="66"/>
                    <a:pt x="42" y="58"/>
                    <a:pt x="51" y="48"/>
                  </a:cubicBezTo>
                  <a:cubicBezTo>
                    <a:pt x="59" y="37"/>
                    <a:pt x="71" y="24"/>
                    <a:pt x="73" y="14"/>
                  </a:cubicBezTo>
                  <a:cubicBezTo>
                    <a:pt x="74" y="5"/>
                    <a:pt x="67" y="0"/>
                    <a:pt x="56" y="0"/>
                  </a:cubicBezTo>
                  <a:cubicBezTo>
                    <a:pt x="53" y="3"/>
                    <a:pt x="50" y="6"/>
                    <a:pt x="46" y="9"/>
                  </a:cubicBezTo>
                  <a:cubicBezTo>
                    <a:pt x="46" y="9"/>
                    <a:pt x="47" y="9"/>
                    <a:pt x="47" y="9"/>
                  </a:cubicBezTo>
                  <a:cubicBezTo>
                    <a:pt x="50" y="11"/>
                    <a:pt x="48" y="14"/>
                    <a:pt x="46" y="17"/>
                  </a:cubicBezTo>
                  <a:cubicBezTo>
                    <a:pt x="40" y="25"/>
                    <a:pt x="32" y="34"/>
                    <a:pt x="23" y="44"/>
                  </a:cubicBezTo>
                  <a:cubicBezTo>
                    <a:pt x="13" y="57"/>
                    <a:pt x="1" y="70"/>
                    <a:pt x="0" y="82"/>
                  </a:cubicBezTo>
                  <a:cubicBezTo>
                    <a:pt x="0" y="92"/>
                    <a:pt x="6" y="97"/>
                    <a:pt x="17" y="97"/>
                  </a:cubicBezTo>
                  <a:cubicBezTo>
                    <a:pt x="17" y="97"/>
                    <a:pt x="18" y="96"/>
                    <a:pt x="19" y="96"/>
                  </a:cubicBezTo>
                  <a:cubicBezTo>
                    <a:pt x="22" y="92"/>
                    <a:pt x="26" y="88"/>
                    <a:pt x="30" y="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87" name="未知">
              <a:extLst>
                <a:ext uri="{FF2B5EF4-FFF2-40B4-BE49-F238E27FC236}">
                  <a16:creationId xmlns:a16="http://schemas.microsoft.com/office/drawing/2014/main" id="{618D5D59-2CF2-48C9-BAE5-0B2AE953434D}"/>
                </a:ext>
              </a:extLst>
            </p:cNvPr>
            <p:cNvSpPr>
              <a:spLocks/>
            </p:cNvSpPr>
            <p:nvPr/>
          </p:nvSpPr>
          <p:spPr bwMode="auto">
            <a:xfrm>
              <a:off x="3243932" y="3902966"/>
              <a:ext cx="265907" cy="181240"/>
            </a:xfrm>
            <a:custGeom>
              <a:avLst/>
              <a:gdLst>
                <a:gd name="T0" fmla="*/ 822056183 w 85"/>
                <a:gd name="T1" fmla="*/ 9765086 h 58"/>
                <a:gd name="T2" fmla="*/ 753549155 w 85"/>
                <a:gd name="T3" fmla="*/ 39057220 h 58"/>
                <a:gd name="T4" fmla="*/ 499104311 w 85"/>
                <a:gd name="T5" fmla="*/ 263641703 h 58"/>
                <a:gd name="T6" fmla="*/ 244659467 w 85"/>
                <a:gd name="T7" fmla="*/ 429638794 h 58"/>
                <a:gd name="T8" fmla="*/ 107648539 w 85"/>
                <a:gd name="T9" fmla="*/ 449168967 h 58"/>
                <a:gd name="T10" fmla="*/ 107648539 w 85"/>
                <a:gd name="T11" fmla="*/ 449168967 h 58"/>
                <a:gd name="T12" fmla="*/ 0 w 85"/>
                <a:gd name="T13" fmla="*/ 566343752 h 58"/>
                <a:gd name="T14" fmla="*/ 459959672 w 85"/>
                <a:gd name="T15" fmla="*/ 361289441 h 58"/>
                <a:gd name="T16" fmla="*/ 782908416 w 85"/>
                <a:gd name="T17" fmla="*/ 78117565 h 58"/>
                <a:gd name="T18" fmla="*/ 822056183 w 85"/>
                <a:gd name="T19" fmla="*/ 9765086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58">
                  <a:moveTo>
                    <a:pt x="84" y="1"/>
                  </a:moveTo>
                  <a:cubicBezTo>
                    <a:pt x="83" y="0"/>
                    <a:pt x="81" y="0"/>
                    <a:pt x="77" y="4"/>
                  </a:cubicBezTo>
                  <a:cubicBezTo>
                    <a:pt x="71" y="10"/>
                    <a:pt x="60" y="20"/>
                    <a:pt x="51" y="27"/>
                  </a:cubicBezTo>
                  <a:cubicBezTo>
                    <a:pt x="38" y="37"/>
                    <a:pt x="31" y="40"/>
                    <a:pt x="25" y="44"/>
                  </a:cubicBezTo>
                  <a:cubicBezTo>
                    <a:pt x="20" y="46"/>
                    <a:pt x="14" y="48"/>
                    <a:pt x="11" y="46"/>
                  </a:cubicBezTo>
                  <a:cubicBezTo>
                    <a:pt x="11" y="46"/>
                    <a:pt x="11" y="46"/>
                    <a:pt x="11" y="46"/>
                  </a:cubicBezTo>
                  <a:cubicBezTo>
                    <a:pt x="7" y="50"/>
                    <a:pt x="3" y="54"/>
                    <a:pt x="0" y="58"/>
                  </a:cubicBezTo>
                  <a:cubicBezTo>
                    <a:pt x="16" y="57"/>
                    <a:pt x="36" y="45"/>
                    <a:pt x="47" y="37"/>
                  </a:cubicBezTo>
                  <a:cubicBezTo>
                    <a:pt x="58" y="28"/>
                    <a:pt x="75" y="13"/>
                    <a:pt x="80" y="8"/>
                  </a:cubicBezTo>
                  <a:cubicBezTo>
                    <a:pt x="84" y="4"/>
                    <a:pt x="85" y="2"/>
                    <a:pt x="8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88" name="未知">
              <a:extLst>
                <a:ext uri="{FF2B5EF4-FFF2-40B4-BE49-F238E27FC236}">
                  <a16:creationId xmlns:a16="http://schemas.microsoft.com/office/drawing/2014/main" id="{4A3363EE-8EFE-4ED4-88DA-3F2C92570E87}"/>
                </a:ext>
              </a:extLst>
            </p:cNvPr>
            <p:cNvSpPr>
              <a:spLocks/>
            </p:cNvSpPr>
            <p:nvPr/>
          </p:nvSpPr>
          <p:spPr bwMode="auto">
            <a:xfrm>
              <a:off x="3003161" y="3783903"/>
              <a:ext cx="355865" cy="250032"/>
            </a:xfrm>
            <a:custGeom>
              <a:avLst/>
              <a:gdLst>
                <a:gd name="T0" fmla="*/ 467737718 w 114"/>
                <a:gd name="T1" fmla="*/ 400491881 h 80"/>
                <a:gd name="T2" fmla="*/ 886753148 w 114"/>
                <a:gd name="T3" fmla="*/ 126985002 h 80"/>
                <a:gd name="T4" fmla="*/ 1013431723 w 114"/>
                <a:gd name="T5" fmla="*/ 87914377 h 80"/>
                <a:gd name="T6" fmla="*/ 1110876300 w 114"/>
                <a:gd name="T7" fmla="*/ 0 h 80"/>
                <a:gd name="T8" fmla="*/ 1110876300 w 114"/>
                <a:gd name="T9" fmla="*/ 0 h 80"/>
                <a:gd name="T10" fmla="*/ 526205713 w 114"/>
                <a:gd name="T11" fmla="*/ 283276880 h 80"/>
                <a:gd name="T12" fmla="*/ 58467995 w 114"/>
                <a:gd name="T13" fmla="*/ 664231886 h 80"/>
                <a:gd name="T14" fmla="*/ 0 w 114"/>
                <a:gd name="T15" fmla="*/ 781450013 h 80"/>
                <a:gd name="T16" fmla="*/ 467737718 w 114"/>
                <a:gd name="T17" fmla="*/ 400491881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4" h="80">
                  <a:moveTo>
                    <a:pt x="48" y="41"/>
                  </a:moveTo>
                  <a:cubicBezTo>
                    <a:pt x="65" y="27"/>
                    <a:pt x="81" y="18"/>
                    <a:pt x="91" y="13"/>
                  </a:cubicBezTo>
                  <a:cubicBezTo>
                    <a:pt x="96" y="10"/>
                    <a:pt x="101" y="8"/>
                    <a:pt x="104" y="9"/>
                  </a:cubicBezTo>
                  <a:cubicBezTo>
                    <a:pt x="108" y="6"/>
                    <a:pt x="111" y="3"/>
                    <a:pt x="114" y="0"/>
                  </a:cubicBezTo>
                  <a:cubicBezTo>
                    <a:pt x="114" y="0"/>
                    <a:pt x="114" y="0"/>
                    <a:pt x="114" y="0"/>
                  </a:cubicBezTo>
                  <a:cubicBezTo>
                    <a:pt x="97" y="0"/>
                    <a:pt x="73" y="15"/>
                    <a:pt x="54" y="29"/>
                  </a:cubicBezTo>
                  <a:cubicBezTo>
                    <a:pt x="36" y="43"/>
                    <a:pt x="19" y="57"/>
                    <a:pt x="6" y="68"/>
                  </a:cubicBezTo>
                  <a:cubicBezTo>
                    <a:pt x="3" y="72"/>
                    <a:pt x="1" y="76"/>
                    <a:pt x="0" y="80"/>
                  </a:cubicBezTo>
                  <a:cubicBezTo>
                    <a:pt x="16" y="67"/>
                    <a:pt x="29" y="56"/>
                    <a:pt x="4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89" name="未知">
              <a:extLst>
                <a:ext uri="{FF2B5EF4-FFF2-40B4-BE49-F238E27FC236}">
                  <a16:creationId xmlns:a16="http://schemas.microsoft.com/office/drawing/2014/main" id="{94E0E42F-14DD-4A24-A747-F7D8581EF83B}"/>
                </a:ext>
              </a:extLst>
            </p:cNvPr>
            <p:cNvSpPr>
              <a:spLocks/>
            </p:cNvSpPr>
            <p:nvPr/>
          </p:nvSpPr>
          <p:spPr bwMode="auto">
            <a:xfrm>
              <a:off x="2931724" y="3102601"/>
              <a:ext cx="927365" cy="834760"/>
            </a:xfrm>
            <a:custGeom>
              <a:avLst/>
              <a:gdLst>
                <a:gd name="T0" fmla="*/ 2147483646 w 297"/>
                <a:gd name="T1" fmla="*/ 0 h 267"/>
                <a:gd name="T2" fmla="*/ 2147483646 w 297"/>
                <a:gd name="T3" fmla="*/ 68422182 h 267"/>
                <a:gd name="T4" fmla="*/ 2147483646 w 297"/>
                <a:gd name="T5" fmla="*/ 68422182 h 267"/>
                <a:gd name="T6" fmla="*/ 2147483646 w 297"/>
                <a:gd name="T7" fmla="*/ 156394006 h 267"/>
                <a:gd name="T8" fmla="*/ 1735437139 w 297"/>
                <a:gd name="T9" fmla="*/ 1270701686 h 267"/>
                <a:gd name="T10" fmla="*/ 779970169 w 297"/>
                <a:gd name="T11" fmla="*/ 2062448098 h 267"/>
                <a:gd name="T12" fmla="*/ 809221197 w 297"/>
                <a:gd name="T13" fmla="*/ 2013575557 h 267"/>
                <a:gd name="T14" fmla="*/ 789721552 w 297"/>
                <a:gd name="T15" fmla="*/ 2052674840 h 267"/>
                <a:gd name="T16" fmla="*/ 350987357 w 297"/>
                <a:gd name="T17" fmla="*/ 2147483646 h 267"/>
                <a:gd name="T18" fmla="*/ 380235262 w 297"/>
                <a:gd name="T19" fmla="*/ 2147483646 h 267"/>
                <a:gd name="T20" fmla="*/ 29247906 w 297"/>
                <a:gd name="T21" fmla="*/ 2147483646 h 267"/>
                <a:gd name="T22" fmla="*/ 0 w 297"/>
                <a:gd name="T23" fmla="*/ 2147483646 h 267"/>
                <a:gd name="T24" fmla="*/ 58498934 w 297"/>
                <a:gd name="T25" fmla="*/ 2147483646 h 267"/>
                <a:gd name="T26" fmla="*/ 263240517 w 297"/>
                <a:gd name="T27" fmla="*/ 2147483646 h 267"/>
                <a:gd name="T28" fmla="*/ 263240517 w 297"/>
                <a:gd name="T29" fmla="*/ 2147483646 h 267"/>
                <a:gd name="T30" fmla="*/ 253489134 w 297"/>
                <a:gd name="T31" fmla="*/ 2147483646 h 267"/>
                <a:gd name="T32" fmla="*/ 731222619 w 297"/>
                <a:gd name="T33" fmla="*/ 2147483646 h 267"/>
                <a:gd name="T34" fmla="*/ 1784184689 w 297"/>
                <a:gd name="T35" fmla="*/ 1329350610 h 267"/>
                <a:gd name="T36" fmla="*/ 2147483646 w 297"/>
                <a:gd name="T37" fmla="*/ 195493289 h 267"/>
                <a:gd name="T38" fmla="*/ 2147483646 w 297"/>
                <a:gd name="T39" fmla="*/ 0 h 2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97" h="267">
                  <a:moveTo>
                    <a:pt x="279" y="0"/>
                  </a:moveTo>
                  <a:cubicBezTo>
                    <a:pt x="277" y="7"/>
                    <a:pt x="277" y="7"/>
                    <a:pt x="277" y="7"/>
                  </a:cubicBezTo>
                  <a:cubicBezTo>
                    <a:pt x="277" y="7"/>
                    <a:pt x="277" y="7"/>
                    <a:pt x="277" y="7"/>
                  </a:cubicBezTo>
                  <a:cubicBezTo>
                    <a:pt x="280" y="8"/>
                    <a:pt x="282" y="11"/>
                    <a:pt x="282" y="16"/>
                  </a:cubicBezTo>
                  <a:cubicBezTo>
                    <a:pt x="279" y="40"/>
                    <a:pt x="231" y="84"/>
                    <a:pt x="178" y="130"/>
                  </a:cubicBezTo>
                  <a:cubicBezTo>
                    <a:pt x="153" y="151"/>
                    <a:pt x="132" y="165"/>
                    <a:pt x="80" y="211"/>
                  </a:cubicBezTo>
                  <a:cubicBezTo>
                    <a:pt x="81" y="209"/>
                    <a:pt x="82" y="208"/>
                    <a:pt x="83" y="206"/>
                  </a:cubicBezTo>
                  <a:cubicBezTo>
                    <a:pt x="82" y="208"/>
                    <a:pt x="81" y="209"/>
                    <a:pt x="81" y="210"/>
                  </a:cubicBezTo>
                  <a:cubicBezTo>
                    <a:pt x="79" y="210"/>
                    <a:pt x="54" y="220"/>
                    <a:pt x="36" y="232"/>
                  </a:cubicBezTo>
                  <a:cubicBezTo>
                    <a:pt x="37" y="232"/>
                    <a:pt x="38" y="231"/>
                    <a:pt x="39" y="230"/>
                  </a:cubicBezTo>
                  <a:cubicBezTo>
                    <a:pt x="26" y="241"/>
                    <a:pt x="5" y="259"/>
                    <a:pt x="3" y="261"/>
                  </a:cubicBezTo>
                  <a:cubicBezTo>
                    <a:pt x="1" y="263"/>
                    <a:pt x="0" y="264"/>
                    <a:pt x="0" y="266"/>
                  </a:cubicBezTo>
                  <a:cubicBezTo>
                    <a:pt x="1" y="267"/>
                    <a:pt x="3" y="267"/>
                    <a:pt x="6" y="264"/>
                  </a:cubicBezTo>
                  <a:cubicBezTo>
                    <a:pt x="12" y="259"/>
                    <a:pt x="19" y="253"/>
                    <a:pt x="27" y="246"/>
                  </a:cubicBezTo>
                  <a:cubicBezTo>
                    <a:pt x="27" y="246"/>
                    <a:pt x="27" y="246"/>
                    <a:pt x="27" y="246"/>
                  </a:cubicBezTo>
                  <a:cubicBezTo>
                    <a:pt x="27" y="246"/>
                    <a:pt x="27" y="247"/>
                    <a:pt x="26" y="247"/>
                  </a:cubicBezTo>
                  <a:cubicBezTo>
                    <a:pt x="34" y="241"/>
                    <a:pt x="54" y="225"/>
                    <a:pt x="75" y="222"/>
                  </a:cubicBezTo>
                  <a:cubicBezTo>
                    <a:pt x="114" y="188"/>
                    <a:pt x="151" y="162"/>
                    <a:pt x="183" y="136"/>
                  </a:cubicBezTo>
                  <a:cubicBezTo>
                    <a:pt x="238" y="90"/>
                    <a:pt x="291" y="46"/>
                    <a:pt x="295" y="20"/>
                  </a:cubicBezTo>
                  <a:cubicBezTo>
                    <a:pt x="297" y="10"/>
                    <a:pt x="293" y="0"/>
                    <a:pt x="27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90" name="未知">
              <a:extLst>
                <a:ext uri="{FF2B5EF4-FFF2-40B4-BE49-F238E27FC236}">
                  <a16:creationId xmlns:a16="http://schemas.microsoft.com/office/drawing/2014/main" id="{8FC3099A-C216-46D5-B209-7F83556FB47C}"/>
                </a:ext>
              </a:extLst>
            </p:cNvPr>
            <p:cNvSpPr>
              <a:spLocks/>
            </p:cNvSpPr>
            <p:nvPr/>
          </p:nvSpPr>
          <p:spPr bwMode="auto">
            <a:xfrm>
              <a:off x="2881453" y="3797132"/>
              <a:ext cx="284428" cy="284428"/>
            </a:xfrm>
            <a:custGeom>
              <a:avLst/>
              <a:gdLst>
                <a:gd name="T0" fmla="*/ 322385073 w 91"/>
                <a:gd name="T1" fmla="*/ 361464230 h 91"/>
                <a:gd name="T2" fmla="*/ 166077822 w 91"/>
                <a:gd name="T3" fmla="*/ 586156099 h 91"/>
                <a:gd name="T4" fmla="*/ 39076031 w 91"/>
                <a:gd name="T5" fmla="*/ 810847968 h 91"/>
                <a:gd name="T6" fmla="*/ 107460649 w 91"/>
                <a:gd name="T7" fmla="*/ 889003156 h 91"/>
                <a:gd name="T8" fmla="*/ 254000455 w 91"/>
                <a:gd name="T9" fmla="*/ 840156554 h 91"/>
                <a:gd name="T10" fmla="*/ 381002246 w 91"/>
                <a:gd name="T11" fmla="*/ 742463350 h 91"/>
                <a:gd name="T12" fmla="*/ 439616293 w 91"/>
                <a:gd name="T13" fmla="*/ 625232130 h 91"/>
                <a:gd name="T14" fmla="*/ 420078277 w 91"/>
                <a:gd name="T15" fmla="*/ 644770146 h 91"/>
                <a:gd name="T16" fmla="*/ 410307706 w 91"/>
                <a:gd name="T17" fmla="*/ 644770146 h 91"/>
                <a:gd name="T18" fmla="*/ 849927124 w 91"/>
                <a:gd name="T19" fmla="*/ 29308586 h 91"/>
                <a:gd name="T20" fmla="*/ 889003156 w 91"/>
                <a:gd name="T21" fmla="*/ 0 h 91"/>
                <a:gd name="T22" fmla="*/ 410307706 w 91"/>
                <a:gd name="T23" fmla="*/ 244233010 h 91"/>
                <a:gd name="T24" fmla="*/ 322385073 w 91"/>
                <a:gd name="T25" fmla="*/ 361464230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91">
                  <a:moveTo>
                    <a:pt x="33" y="37"/>
                  </a:moveTo>
                  <a:cubicBezTo>
                    <a:pt x="17" y="60"/>
                    <a:pt x="17" y="60"/>
                    <a:pt x="17" y="60"/>
                  </a:cubicBezTo>
                  <a:cubicBezTo>
                    <a:pt x="12" y="68"/>
                    <a:pt x="8" y="76"/>
                    <a:pt x="4" y="83"/>
                  </a:cubicBezTo>
                  <a:cubicBezTo>
                    <a:pt x="0" y="90"/>
                    <a:pt x="4" y="91"/>
                    <a:pt x="11" y="91"/>
                  </a:cubicBezTo>
                  <a:cubicBezTo>
                    <a:pt x="17" y="91"/>
                    <a:pt x="21" y="90"/>
                    <a:pt x="26" y="86"/>
                  </a:cubicBezTo>
                  <a:cubicBezTo>
                    <a:pt x="30" y="83"/>
                    <a:pt x="35" y="79"/>
                    <a:pt x="39" y="76"/>
                  </a:cubicBezTo>
                  <a:cubicBezTo>
                    <a:pt x="40" y="72"/>
                    <a:pt x="42" y="68"/>
                    <a:pt x="45" y="64"/>
                  </a:cubicBezTo>
                  <a:cubicBezTo>
                    <a:pt x="44" y="65"/>
                    <a:pt x="43" y="66"/>
                    <a:pt x="43" y="66"/>
                  </a:cubicBezTo>
                  <a:cubicBezTo>
                    <a:pt x="42" y="66"/>
                    <a:pt x="42" y="66"/>
                    <a:pt x="42" y="66"/>
                  </a:cubicBezTo>
                  <a:cubicBezTo>
                    <a:pt x="55" y="47"/>
                    <a:pt x="78" y="13"/>
                    <a:pt x="87" y="3"/>
                  </a:cubicBezTo>
                  <a:cubicBezTo>
                    <a:pt x="89" y="2"/>
                    <a:pt x="90" y="1"/>
                    <a:pt x="91" y="0"/>
                  </a:cubicBezTo>
                  <a:cubicBezTo>
                    <a:pt x="70" y="3"/>
                    <a:pt x="50" y="19"/>
                    <a:pt x="42" y="25"/>
                  </a:cubicBezTo>
                  <a:cubicBezTo>
                    <a:pt x="39" y="29"/>
                    <a:pt x="36" y="33"/>
                    <a:pt x="33" y="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91" name="未知">
              <a:extLst>
                <a:ext uri="{FF2B5EF4-FFF2-40B4-BE49-F238E27FC236}">
                  <a16:creationId xmlns:a16="http://schemas.microsoft.com/office/drawing/2014/main" id="{6EE18FE5-7E5B-4359-8D55-3D11012D246C}"/>
                </a:ext>
              </a:extLst>
            </p:cNvPr>
            <p:cNvSpPr>
              <a:spLocks/>
            </p:cNvSpPr>
            <p:nvPr/>
          </p:nvSpPr>
          <p:spPr bwMode="auto">
            <a:xfrm>
              <a:off x="4564203" y="3715112"/>
              <a:ext cx="506678" cy="300303"/>
            </a:xfrm>
            <a:custGeom>
              <a:avLst/>
              <a:gdLst>
                <a:gd name="T0" fmla="*/ 1516233915 w 162"/>
                <a:gd name="T1" fmla="*/ 9784873 h 96"/>
                <a:gd name="T2" fmla="*/ 1242333797 w 162"/>
                <a:gd name="T3" fmla="*/ 58712365 h 96"/>
                <a:gd name="T4" fmla="*/ 890173821 w 162"/>
                <a:gd name="T5" fmla="*/ 273988950 h 96"/>
                <a:gd name="T6" fmla="*/ 430413578 w 162"/>
                <a:gd name="T7" fmla="*/ 675190629 h 96"/>
                <a:gd name="T8" fmla="*/ 420633442 w 162"/>
                <a:gd name="T9" fmla="*/ 665405757 h 96"/>
                <a:gd name="T10" fmla="*/ 851047020 w 162"/>
                <a:gd name="T11" fmla="*/ 78282110 h 96"/>
                <a:gd name="T12" fmla="*/ 880393684 w 162"/>
                <a:gd name="T13" fmla="*/ 48927492 h 96"/>
                <a:gd name="T14" fmla="*/ 410850178 w 162"/>
                <a:gd name="T15" fmla="*/ 283776951 h 96"/>
                <a:gd name="T16" fmla="*/ 410850178 w 162"/>
                <a:gd name="T17" fmla="*/ 283776951 h 96"/>
                <a:gd name="T18" fmla="*/ 254336718 w 162"/>
                <a:gd name="T19" fmla="*/ 499053536 h 96"/>
                <a:gd name="T20" fmla="*/ 29346665 w 162"/>
                <a:gd name="T21" fmla="*/ 861112596 h 96"/>
                <a:gd name="T22" fmla="*/ 107603395 w 162"/>
                <a:gd name="T23" fmla="*/ 939394706 h 96"/>
                <a:gd name="T24" fmla="*/ 244553454 w 162"/>
                <a:gd name="T25" fmla="*/ 890467214 h 96"/>
                <a:gd name="T26" fmla="*/ 841263756 w 162"/>
                <a:gd name="T27" fmla="*/ 381628806 h 96"/>
                <a:gd name="T28" fmla="*/ 1242333797 w 162"/>
                <a:gd name="T29" fmla="*/ 117424729 h 96"/>
                <a:gd name="T30" fmla="*/ 1408627393 w 162"/>
                <a:gd name="T31" fmla="*/ 88066983 h 96"/>
                <a:gd name="T32" fmla="*/ 1428193921 w 162"/>
                <a:gd name="T33" fmla="*/ 97854984 h 96"/>
                <a:gd name="T34" fmla="*/ 1584707381 w 162"/>
                <a:gd name="T35" fmla="*/ 19569746 h 96"/>
                <a:gd name="T36" fmla="*/ 1516233915 w 162"/>
                <a:gd name="T37" fmla="*/ 9784873 h 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96">
                  <a:moveTo>
                    <a:pt x="155" y="1"/>
                  </a:moveTo>
                  <a:cubicBezTo>
                    <a:pt x="146" y="0"/>
                    <a:pt x="136" y="2"/>
                    <a:pt x="127" y="6"/>
                  </a:cubicBezTo>
                  <a:cubicBezTo>
                    <a:pt x="117" y="10"/>
                    <a:pt x="101" y="20"/>
                    <a:pt x="91" y="28"/>
                  </a:cubicBezTo>
                  <a:cubicBezTo>
                    <a:pt x="72" y="42"/>
                    <a:pt x="59" y="55"/>
                    <a:pt x="44" y="69"/>
                  </a:cubicBezTo>
                  <a:cubicBezTo>
                    <a:pt x="43" y="68"/>
                    <a:pt x="43" y="68"/>
                    <a:pt x="43" y="68"/>
                  </a:cubicBezTo>
                  <a:cubicBezTo>
                    <a:pt x="50" y="58"/>
                    <a:pt x="77" y="18"/>
                    <a:pt x="87" y="8"/>
                  </a:cubicBezTo>
                  <a:cubicBezTo>
                    <a:pt x="88" y="7"/>
                    <a:pt x="89" y="6"/>
                    <a:pt x="90" y="5"/>
                  </a:cubicBezTo>
                  <a:cubicBezTo>
                    <a:pt x="73" y="9"/>
                    <a:pt x="56" y="19"/>
                    <a:pt x="42" y="29"/>
                  </a:cubicBezTo>
                  <a:cubicBezTo>
                    <a:pt x="42" y="29"/>
                    <a:pt x="42" y="29"/>
                    <a:pt x="42" y="29"/>
                  </a:cubicBezTo>
                  <a:cubicBezTo>
                    <a:pt x="37" y="36"/>
                    <a:pt x="32" y="42"/>
                    <a:pt x="26" y="51"/>
                  </a:cubicBezTo>
                  <a:cubicBezTo>
                    <a:pt x="17" y="65"/>
                    <a:pt x="8" y="77"/>
                    <a:pt x="3" y="88"/>
                  </a:cubicBezTo>
                  <a:cubicBezTo>
                    <a:pt x="0" y="95"/>
                    <a:pt x="2" y="96"/>
                    <a:pt x="11" y="96"/>
                  </a:cubicBezTo>
                  <a:cubicBezTo>
                    <a:pt x="17" y="96"/>
                    <a:pt x="20" y="95"/>
                    <a:pt x="25" y="91"/>
                  </a:cubicBezTo>
                  <a:cubicBezTo>
                    <a:pt x="36" y="83"/>
                    <a:pt x="62" y="59"/>
                    <a:pt x="86" y="39"/>
                  </a:cubicBezTo>
                  <a:cubicBezTo>
                    <a:pt x="102" y="26"/>
                    <a:pt x="113" y="18"/>
                    <a:pt x="127" y="12"/>
                  </a:cubicBezTo>
                  <a:cubicBezTo>
                    <a:pt x="133" y="9"/>
                    <a:pt x="140" y="7"/>
                    <a:pt x="144" y="9"/>
                  </a:cubicBezTo>
                  <a:cubicBezTo>
                    <a:pt x="145" y="9"/>
                    <a:pt x="145" y="10"/>
                    <a:pt x="146" y="10"/>
                  </a:cubicBezTo>
                  <a:cubicBezTo>
                    <a:pt x="151" y="8"/>
                    <a:pt x="157" y="5"/>
                    <a:pt x="162" y="2"/>
                  </a:cubicBezTo>
                  <a:cubicBezTo>
                    <a:pt x="160" y="1"/>
                    <a:pt x="157" y="1"/>
                    <a:pt x="15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92" name="未知">
              <a:extLst>
                <a:ext uri="{FF2B5EF4-FFF2-40B4-BE49-F238E27FC236}">
                  <a16:creationId xmlns:a16="http://schemas.microsoft.com/office/drawing/2014/main" id="{D28CABFF-C111-4D57-AFAE-84865D90EE3D}"/>
                </a:ext>
              </a:extLst>
            </p:cNvPr>
            <p:cNvSpPr>
              <a:spLocks/>
            </p:cNvSpPr>
            <p:nvPr/>
          </p:nvSpPr>
          <p:spPr bwMode="auto">
            <a:xfrm>
              <a:off x="4856568" y="3715112"/>
              <a:ext cx="261938" cy="300303"/>
            </a:xfrm>
            <a:custGeom>
              <a:avLst/>
              <a:gdLst>
                <a:gd name="T0" fmla="*/ 670944832 w 84"/>
                <a:gd name="T1" fmla="*/ 0 h 96"/>
                <a:gd name="T2" fmla="*/ 515363015 w 84"/>
                <a:gd name="T3" fmla="*/ 78282110 h 96"/>
                <a:gd name="T4" fmla="*/ 505640126 w 84"/>
                <a:gd name="T5" fmla="*/ 225064586 h 96"/>
                <a:gd name="T6" fmla="*/ 340335420 w 84"/>
                <a:gd name="T7" fmla="*/ 293561823 h 96"/>
                <a:gd name="T8" fmla="*/ 116687142 w 84"/>
                <a:gd name="T9" fmla="*/ 391413679 h 96"/>
                <a:gd name="T10" fmla="*/ 0 w 84"/>
                <a:gd name="T11" fmla="*/ 684975502 h 96"/>
                <a:gd name="T12" fmla="*/ 184753603 w 84"/>
                <a:gd name="T13" fmla="*/ 939394706 h 96"/>
                <a:gd name="T14" fmla="*/ 194476492 w 84"/>
                <a:gd name="T15" fmla="*/ 929609834 h 96"/>
                <a:gd name="T16" fmla="*/ 311163634 w 84"/>
                <a:gd name="T17" fmla="*/ 782830486 h 96"/>
                <a:gd name="T18" fmla="*/ 252820063 w 84"/>
                <a:gd name="T19" fmla="*/ 606693392 h 96"/>
                <a:gd name="T20" fmla="*/ 291714738 w 84"/>
                <a:gd name="T21" fmla="*/ 391413679 h 96"/>
                <a:gd name="T22" fmla="*/ 525089022 w 84"/>
                <a:gd name="T23" fmla="*/ 313131569 h 96"/>
                <a:gd name="T24" fmla="*/ 777909085 w 84"/>
                <a:gd name="T25" fmla="*/ 205491712 h 96"/>
                <a:gd name="T26" fmla="*/ 670944832 w 84"/>
                <a:gd name="T27" fmla="*/ 0 h 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4" h="96">
                  <a:moveTo>
                    <a:pt x="69" y="0"/>
                  </a:moveTo>
                  <a:cubicBezTo>
                    <a:pt x="64" y="3"/>
                    <a:pt x="58" y="6"/>
                    <a:pt x="53" y="8"/>
                  </a:cubicBezTo>
                  <a:cubicBezTo>
                    <a:pt x="57" y="11"/>
                    <a:pt x="55" y="19"/>
                    <a:pt x="52" y="23"/>
                  </a:cubicBezTo>
                  <a:cubicBezTo>
                    <a:pt x="47" y="28"/>
                    <a:pt x="41" y="29"/>
                    <a:pt x="35" y="30"/>
                  </a:cubicBezTo>
                  <a:cubicBezTo>
                    <a:pt x="27" y="31"/>
                    <a:pt x="17" y="35"/>
                    <a:pt x="12" y="40"/>
                  </a:cubicBezTo>
                  <a:cubicBezTo>
                    <a:pt x="8" y="44"/>
                    <a:pt x="1" y="56"/>
                    <a:pt x="0" y="70"/>
                  </a:cubicBezTo>
                  <a:cubicBezTo>
                    <a:pt x="0" y="88"/>
                    <a:pt x="8" y="96"/>
                    <a:pt x="19" y="96"/>
                  </a:cubicBezTo>
                  <a:cubicBezTo>
                    <a:pt x="19" y="96"/>
                    <a:pt x="20" y="95"/>
                    <a:pt x="20" y="95"/>
                  </a:cubicBezTo>
                  <a:cubicBezTo>
                    <a:pt x="24" y="90"/>
                    <a:pt x="28" y="85"/>
                    <a:pt x="32" y="80"/>
                  </a:cubicBezTo>
                  <a:cubicBezTo>
                    <a:pt x="28" y="78"/>
                    <a:pt x="27" y="72"/>
                    <a:pt x="26" y="62"/>
                  </a:cubicBezTo>
                  <a:cubicBezTo>
                    <a:pt x="25" y="52"/>
                    <a:pt x="27" y="45"/>
                    <a:pt x="30" y="40"/>
                  </a:cubicBezTo>
                  <a:cubicBezTo>
                    <a:pt x="34" y="35"/>
                    <a:pt x="43" y="34"/>
                    <a:pt x="54" y="32"/>
                  </a:cubicBezTo>
                  <a:cubicBezTo>
                    <a:pt x="66" y="30"/>
                    <a:pt x="76" y="28"/>
                    <a:pt x="80" y="21"/>
                  </a:cubicBezTo>
                  <a:cubicBezTo>
                    <a:pt x="84" y="12"/>
                    <a:pt x="79" y="4"/>
                    <a:pt x="6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93" name="未知">
              <a:extLst>
                <a:ext uri="{FF2B5EF4-FFF2-40B4-BE49-F238E27FC236}">
                  <a16:creationId xmlns:a16="http://schemas.microsoft.com/office/drawing/2014/main" id="{E3D5EA0C-99CF-4867-B938-503771F667EB}"/>
                </a:ext>
              </a:extLst>
            </p:cNvPr>
            <p:cNvSpPr>
              <a:spLocks/>
            </p:cNvSpPr>
            <p:nvPr/>
          </p:nvSpPr>
          <p:spPr bwMode="auto">
            <a:xfrm>
              <a:off x="4913453" y="3835497"/>
              <a:ext cx="265907" cy="183885"/>
            </a:xfrm>
            <a:custGeom>
              <a:avLst/>
              <a:gdLst>
                <a:gd name="T0" fmla="*/ 822056183 w 85"/>
                <a:gd name="T1" fmla="*/ 19426359 h 59"/>
                <a:gd name="T2" fmla="*/ 753549155 w 85"/>
                <a:gd name="T3" fmla="*/ 48567457 h 59"/>
                <a:gd name="T4" fmla="*/ 489318933 w 85"/>
                <a:gd name="T5" fmla="*/ 271984615 h 59"/>
                <a:gd name="T6" fmla="*/ 283804105 w 85"/>
                <a:gd name="T7" fmla="*/ 407978481 h 59"/>
                <a:gd name="T8" fmla="*/ 146796306 w 85"/>
                <a:gd name="T9" fmla="*/ 446834317 h 59"/>
                <a:gd name="T10" fmla="*/ 117437044 w 85"/>
                <a:gd name="T11" fmla="*/ 427407957 h 59"/>
                <a:gd name="T12" fmla="*/ 0 w 85"/>
                <a:gd name="T13" fmla="*/ 573113444 h 59"/>
                <a:gd name="T14" fmla="*/ 450174294 w 85"/>
                <a:gd name="T15" fmla="*/ 369122646 h 59"/>
                <a:gd name="T16" fmla="*/ 763337661 w 85"/>
                <a:gd name="T17" fmla="*/ 97138030 h 59"/>
                <a:gd name="T18" fmla="*/ 822056183 w 85"/>
                <a:gd name="T19" fmla="*/ 19426359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59">
                  <a:moveTo>
                    <a:pt x="84" y="2"/>
                  </a:moveTo>
                  <a:cubicBezTo>
                    <a:pt x="82" y="0"/>
                    <a:pt x="77" y="5"/>
                    <a:pt x="77" y="5"/>
                  </a:cubicBezTo>
                  <a:cubicBezTo>
                    <a:pt x="70" y="11"/>
                    <a:pt x="62" y="18"/>
                    <a:pt x="50" y="28"/>
                  </a:cubicBezTo>
                  <a:cubicBezTo>
                    <a:pt x="42" y="35"/>
                    <a:pt x="34" y="39"/>
                    <a:pt x="29" y="42"/>
                  </a:cubicBezTo>
                  <a:cubicBezTo>
                    <a:pt x="23" y="45"/>
                    <a:pt x="19" y="47"/>
                    <a:pt x="15" y="46"/>
                  </a:cubicBezTo>
                  <a:cubicBezTo>
                    <a:pt x="14" y="46"/>
                    <a:pt x="13" y="45"/>
                    <a:pt x="12" y="44"/>
                  </a:cubicBezTo>
                  <a:cubicBezTo>
                    <a:pt x="8" y="49"/>
                    <a:pt x="4" y="54"/>
                    <a:pt x="0" y="59"/>
                  </a:cubicBezTo>
                  <a:cubicBezTo>
                    <a:pt x="17" y="59"/>
                    <a:pt x="36" y="46"/>
                    <a:pt x="46" y="38"/>
                  </a:cubicBezTo>
                  <a:cubicBezTo>
                    <a:pt x="59" y="28"/>
                    <a:pt x="71" y="17"/>
                    <a:pt x="78" y="10"/>
                  </a:cubicBezTo>
                  <a:cubicBezTo>
                    <a:pt x="80" y="9"/>
                    <a:pt x="85" y="4"/>
                    <a:pt x="84"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94" name="未知">
              <a:extLst>
                <a:ext uri="{FF2B5EF4-FFF2-40B4-BE49-F238E27FC236}">
                  <a16:creationId xmlns:a16="http://schemas.microsoft.com/office/drawing/2014/main" id="{60D5E947-1B46-41B7-A72E-3BFF5710D60F}"/>
                </a:ext>
              </a:extLst>
            </p:cNvPr>
            <p:cNvSpPr>
              <a:spLocks/>
            </p:cNvSpPr>
            <p:nvPr/>
          </p:nvSpPr>
          <p:spPr bwMode="auto">
            <a:xfrm>
              <a:off x="6490370" y="3900320"/>
              <a:ext cx="191823" cy="115094"/>
            </a:xfrm>
            <a:custGeom>
              <a:avLst/>
              <a:gdLst>
                <a:gd name="T0" fmla="*/ 583437516 w 61"/>
                <a:gd name="T1" fmla="*/ 9677228 h 37"/>
                <a:gd name="T2" fmla="*/ 494437933 w 61"/>
                <a:gd name="T3" fmla="*/ 67734374 h 37"/>
                <a:gd name="T4" fmla="*/ 326328659 w 61"/>
                <a:gd name="T5" fmla="*/ 203200012 h 37"/>
                <a:gd name="T6" fmla="*/ 138442747 w 61"/>
                <a:gd name="T7" fmla="*/ 299959849 h 37"/>
                <a:gd name="T8" fmla="*/ 39556418 w 61"/>
                <a:gd name="T9" fmla="*/ 299959849 h 37"/>
                <a:gd name="T10" fmla="*/ 0 w 61"/>
                <a:gd name="T11" fmla="*/ 338665650 h 37"/>
                <a:gd name="T12" fmla="*/ 138442747 w 61"/>
                <a:gd name="T13" fmla="*/ 338665650 h 37"/>
                <a:gd name="T14" fmla="*/ 346105296 w 61"/>
                <a:gd name="T15" fmla="*/ 251579931 h 37"/>
                <a:gd name="T16" fmla="*/ 514214570 w 61"/>
                <a:gd name="T17" fmla="*/ 106437065 h 37"/>
                <a:gd name="T18" fmla="*/ 583437516 w 61"/>
                <a:gd name="T19" fmla="*/ 9677228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37">
                  <a:moveTo>
                    <a:pt x="59" y="1"/>
                  </a:moveTo>
                  <a:cubicBezTo>
                    <a:pt x="58" y="0"/>
                    <a:pt x="55" y="3"/>
                    <a:pt x="50" y="7"/>
                  </a:cubicBezTo>
                  <a:cubicBezTo>
                    <a:pt x="44" y="12"/>
                    <a:pt x="40" y="16"/>
                    <a:pt x="33" y="21"/>
                  </a:cubicBezTo>
                  <a:cubicBezTo>
                    <a:pt x="25" y="27"/>
                    <a:pt x="19" y="29"/>
                    <a:pt x="14" y="31"/>
                  </a:cubicBezTo>
                  <a:cubicBezTo>
                    <a:pt x="12" y="31"/>
                    <a:pt x="6" y="32"/>
                    <a:pt x="4" y="31"/>
                  </a:cubicBezTo>
                  <a:cubicBezTo>
                    <a:pt x="2" y="32"/>
                    <a:pt x="1" y="33"/>
                    <a:pt x="0" y="35"/>
                  </a:cubicBezTo>
                  <a:cubicBezTo>
                    <a:pt x="4" y="37"/>
                    <a:pt x="10" y="36"/>
                    <a:pt x="14" y="35"/>
                  </a:cubicBezTo>
                  <a:cubicBezTo>
                    <a:pt x="19" y="34"/>
                    <a:pt x="26" y="32"/>
                    <a:pt x="35" y="26"/>
                  </a:cubicBezTo>
                  <a:cubicBezTo>
                    <a:pt x="42" y="21"/>
                    <a:pt x="47" y="16"/>
                    <a:pt x="52" y="11"/>
                  </a:cubicBezTo>
                  <a:cubicBezTo>
                    <a:pt x="58" y="6"/>
                    <a:pt x="61" y="3"/>
                    <a:pt x="59"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95" name="未知">
              <a:extLst>
                <a:ext uri="{FF2B5EF4-FFF2-40B4-BE49-F238E27FC236}">
                  <a16:creationId xmlns:a16="http://schemas.microsoft.com/office/drawing/2014/main" id="{D4F19A8E-4C28-49F5-AEF5-87E23DD80313}"/>
                </a:ext>
              </a:extLst>
            </p:cNvPr>
            <p:cNvSpPr>
              <a:spLocks/>
            </p:cNvSpPr>
            <p:nvPr/>
          </p:nvSpPr>
          <p:spPr bwMode="auto">
            <a:xfrm>
              <a:off x="3706953" y="3900320"/>
              <a:ext cx="296333" cy="187854"/>
            </a:xfrm>
            <a:custGeom>
              <a:avLst/>
              <a:gdLst>
                <a:gd name="T0" fmla="*/ 914620887 w 95"/>
                <a:gd name="T1" fmla="*/ 9802848 h 60"/>
                <a:gd name="T2" fmla="*/ 836778887 w 95"/>
                <a:gd name="T3" fmla="*/ 49014240 h 60"/>
                <a:gd name="T4" fmla="*/ 583800964 w 95"/>
                <a:gd name="T5" fmla="*/ 274470349 h 60"/>
                <a:gd name="T6" fmla="*/ 340549003 w 95"/>
                <a:gd name="T7" fmla="*/ 441115632 h 60"/>
                <a:gd name="T8" fmla="*/ 223790682 w 95"/>
                <a:gd name="T9" fmla="*/ 460718197 h 60"/>
                <a:gd name="T10" fmla="*/ 204329402 w 95"/>
                <a:gd name="T11" fmla="*/ 431312784 h 60"/>
                <a:gd name="T12" fmla="*/ 0 w 95"/>
                <a:gd name="T13" fmla="*/ 568546393 h 60"/>
                <a:gd name="T14" fmla="*/ 87571080 w 95"/>
                <a:gd name="T15" fmla="*/ 588152089 h 60"/>
                <a:gd name="T16" fmla="*/ 544881524 w 95"/>
                <a:gd name="T17" fmla="*/ 372495697 h 60"/>
                <a:gd name="T18" fmla="*/ 846511086 w 95"/>
                <a:gd name="T19" fmla="*/ 107828196 h 60"/>
                <a:gd name="T20" fmla="*/ 914620887 w 95"/>
                <a:gd name="T21" fmla="*/ 980284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5" h="60">
                  <a:moveTo>
                    <a:pt x="94" y="1"/>
                  </a:moveTo>
                  <a:cubicBezTo>
                    <a:pt x="92" y="0"/>
                    <a:pt x="89" y="3"/>
                    <a:pt x="86" y="5"/>
                  </a:cubicBezTo>
                  <a:cubicBezTo>
                    <a:pt x="80" y="11"/>
                    <a:pt x="71" y="18"/>
                    <a:pt x="60" y="28"/>
                  </a:cubicBezTo>
                  <a:cubicBezTo>
                    <a:pt x="51" y="35"/>
                    <a:pt x="41" y="42"/>
                    <a:pt x="35" y="45"/>
                  </a:cubicBezTo>
                  <a:cubicBezTo>
                    <a:pt x="31" y="47"/>
                    <a:pt x="25" y="49"/>
                    <a:pt x="23" y="47"/>
                  </a:cubicBezTo>
                  <a:cubicBezTo>
                    <a:pt x="22" y="46"/>
                    <a:pt x="21" y="45"/>
                    <a:pt x="21" y="44"/>
                  </a:cubicBezTo>
                  <a:cubicBezTo>
                    <a:pt x="14" y="48"/>
                    <a:pt x="7" y="53"/>
                    <a:pt x="0" y="58"/>
                  </a:cubicBezTo>
                  <a:cubicBezTo>
                    <a:pt x="2" y="59"/>
                    <a:pt x="5" y="60"/>
                    <a:pt x="9" y="60"/>
                  </a:cubicBezTo>
                  <a:cubicBezTo>
                    <a:pt x="27" y="60"/>
                    <a:pt x="45" y="46"/>
                    <a:pt x="56" y="38"/>
                  </a:cubicBezTo>
                  <a:cubicBezTo>
                    <a:pt x="66" y="29"/>
                    <a:pt x="80" y="18"/>
                    <a:pt x="87" y="11"/>
                  </a:cubicBezTo>
                  <a:cubicBezTo>
                    <a:pt x="93" y="6"/>
                    <a:pt x="95" y="3"/>
                    <a:pt x="9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96" name="未知">
              <a:extLst>
                <a:ext uri="{FF2B5EF4-FFF2-40B4-BE49-F238E27FC236}">
                  <a16:creationId xmlns:a16="http://schemas.microsoft.com/office/drawing/2014/main" id="{240F5E8F-7AB0-4AAC-B516-9076BEE8102E}"/>
                </a:ext>
              </a:extLst>
            </p:cNvPr>
            <p:cNvSpPr>
              <a:spLocks/>
            </p:cNvSpPr>
            <p:nvPr/>
          </p:nvSpPr>
          <p:spPr bwMode="auto">
            <a:xfrm>
              <a:off x="3684464" y="3781257"/>
              <a:ext cx="272521" cy="300303"/>
            </a:xfrm>
            <a:custGeom>
              <a:avLst/>
              <a:gdLst>
                <a:gd name="T0" fmla="*/ 726093049 w 87"/>
                <a:gd name="T1" fmla="*/ 9784873 h 96"/>
                <a:gd name="T2" fmla="*/ 441543536 w 87"/>
                <a:gd name="T3" fmla="*/ 185921967 h 96"/>
                <a:gd name="T4" fmla="*/ 78495445 w 87"/>
                <a:gd name="T5" fmla="*/ 645832883 h 96"/>
                <a:gd name="T6" fmla="*/ 78495445 w 87"/>
                <a:gd name="T7" fmla="*/ 645832883 h 96"/>
                <a:gd name="T8" fmla="*/ 0 w 87"/>
                <a:gd name="T9" fmla="*/ 841539723 h 96"/>
                <a:gd name="T10" fmla="*/ 68684689 w 87"/>
                <a:gd name="T11" fmla="*/ 939394706 h 96"/>
                <a:gd name="T12" fmla="*/ 274738757 w 87"/>
                <a:gd name="T13" fmla="*/ 802400232 h 96"/>
                <a:gd name="T14" fmla="*/ 304174158 w 87"/>
                <a:gd name="T15" fmla="*/ 704545248 h 96"/>
                <a:gd name="T16" fmla="*/ 490603581 w 87"/>
                <a:gd name="T17" fmla="*/ 450126044 h 96"/>
                <a:gd name="T18" fmla="*/ 794777738 w 87"/>
                <a:gd name="T19" fmla="*/ 88066983 h 96"/>
                <a:gd name="T20" fmla="*/ 726093049 w 87"/>
                <a:gd name="T21" fmla="*/ 9784873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 h="96">
                  <a:moveTo>
                    <a:pt x="74" y="1"/>
                  </a:moveTo>
                  <a:cubicBezTo>
                    <a:pt x="66" y="1"/>
                    <a:pt x="57" y="7"/>
                    <a:pt x="45" y="19"/>
                  </a:cubicBezTo>
                  <a:cubicBezTo>
                    <a:pt x="35" y="37"/>
                    <a:pt x="23" y="53"/>
                    <a:pt x="8" y="66"/>
                  </a:cubicBezTo>
                  <a:cubicBezTo>
                    <a:pt x="8" y="66"/>
                    <a:pt x="8" y="66"/>
                    <a:pt x="8" y="66"/>
                  </a:cubicBezTo>
                  <a:cubicBezTo>
                    <a:pt x="3" y="72"/>
                    <a:pt x="0" y="80"/>
                    <a:pt x="0" y="86"/>
                  </a:cubicBezTo>
                  <a:cubicBezTo>
                    <a:pt x="0" y="90"/>
                    <a:pt x="3" y="94"/>
                    <a:pt x="7" y="96"/>
                  </a:cubicBezTo>
                  <a:cubicBezTo>
                    <a:pt x="14" y="91"/>
                    <a:pt x="21" y="86"/>
                    <a:pt x="28" y="82"/>
                  </a:cubicBezTo>
                  <a:cubicBezTo>
                    <a:pt x="28" y="80"/>
                    <a:pt x="29" y="76"/>
                    <a:pt x="31" y="72"/>
                  </a:cubicBezTo>
                  <a:cubicBezTo>
                    <a:pt x="36" y="64"/>
                    <a:pt x="43" y="54"/>
                    <a:pt x="50" y="46"/>
                  </a:cubicBezTo>
                  <a:cubicBezTo>
                    <a:pt x="62" y="31"/>
                    <a:pt x="74" y="18"/>
                    <a:pt x="81" y="9"/>
                  </a:cubicBezTo>
                  <a:cubicBezTo>
                    <a:pt x="87" y="3"/>
                    <a:pt x="85" y="0"/>
                    <a:pt x="7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97" name="未知">
              <a:extLst>
                <a:ext uri="{FF2B5EF4-FFF2-40B4-BE49-F238E27FC236}">
                  <a16:creationId xmlns:a16="http://schemas.microsoft.com/office/drawing/2014/main" id="{C0E04AAC-558D-4665-AAE3-6AC7CB4FEEF7}"/>
                </a:ext>
              </a:extLst>
            </p:cNvPr>
            <p:cNvSpPr>
              <a:spLocks/>
            </p:cNvSpPr>
            <p:nvPr/>
          </p:nvSpPr>
          <p:spPr bwMode="auto">
            <a:xfrm>
              <a:off x="4590661" y="3054976"/>
              <a:ext cx="927365" cy="834760"/>
            </a:xfrm>
            <a:custGeom>
              <a:avLst/>
              <a:gdLst>
                <a:gd name="T0" fmla="*/ 2147483646 w 297"/>
                <a:gd name="T1" fmla="*/ 0 h 267"/>
                <a:gd name="T2" fmla="*/ 2147483646 w 297"/>
                <a:gd name="T3" fmla="*/ 68422182 h 267"/>
                <a:gd name="T4" fmla="*/ 2147483646 w 297"/>
                <a:gd name="T5" fmla="*/ 68422182 h 267"/>
                <a:gd name="T6" fmla="*/ 2147483646 w 297"/>
                <a:gd name="T7" fmla="*/ 156394006 h 267"/>
                <a:gd name="T8" fmla="*/ 1735437139 w 297"/>
                <a:gd name="T9" fmla="*/ 1270701686 h 267"/>
                <a:gd name="T10" fmla="*/ 779970169 w 297"/>
                <a:gd name="T11" fmla="*/ 2062448098 h 267"/>
                <a:gd name="T12" fmla="*/ 809221197 w 297"/>
                <a:gd name="T13" fmla="*/ 2013575557 h 267"/>
                <a:gd name="T14" fmla="*/ 789721552 w 297"/>
                <a:gd name="T15" fmla="*/ 2052674840 h 267"/>
                <a:gd name="T16" fmla="*/ 350987357 w 297"/>
                <a:gd name="T17" fmla="*/ 2147483646 h 267"/>
                <a:gd name="T18" fmla="*/ 380235262 w 297"/>
                <a:gd name="T19" fmla="*/ 2147483646 h 267"/>
                <a:gd name="T20" fmla="*/ 29247906 w 297"/>
                <a:gd name="T21" fmla="*/ 2147483646 h 267"/>
                <a:gd name="T22" fmla="*/ 0 w 297"/>
                <a:gd name="T23" fmla="*/ 2147483646 h 267"/>
                <a:gd name="T24" fmla="*/ 58498934 w 297"/>
                <a:gd name="T25" fmla="*/ 2147483646 h 267"/>
                <a:gd name="T26" fmla="*/ 263240517 w 297"/>
                <a:gd name="T27" fmla="*/ 2147483646 h 267"/>
                <a:gd name="T28" fmla="*/ 263240517 w 297"/>
                <a:gd name="T29" fmla="*/ 2147483646 h 267"/>
                <a:gd name="T30" fmla="*/ 253489134 w 297"/>
                <a:gd name="T31" fmla="*/ 2147483646 h 267"/>
                <a:gd name="T32" fmla="*/ 731222619 w 297"/>
                <a:gd name="T33" fmla="*/ 2147483646 h 267"/>
                <a:gd name="T34" fmla="*/ 1784184689 w 297"/>
                <a:gd name="T35" fmla="*/ 1329350610 h 267"/>
                <a:gd name="T36" fmla="*/ 2147483646 w 297"/>
                <a:gd name="T37" fmla="*/ 195493289 h 267"/>
                <a:gd name="T38" fmla="*/ 2147483646 w 297"/>
                <a:gd name="T39" fmla="*/ 0 h 2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97" h="267">
                  <a:moveTo>
                    <a:pt x="279" y="0"/>
                  </a:moveTo>
                  <a:cubicBezTo>
                    <a:pt x="277" y="7"/>
                    <a:pt x="277" y="7"/>
                    <a:pt x="277" y="7"/>
                  </a:cubicBezTo>
                  <a:cubicBezTo>
                    <a:pt x="277" y="7"/>
                    <a:pt x="277" y="7"/>
                    <a:pt x="277" y="7"/>
                  </a:cubicBezTo>
                  <a:cubicBezTo>
                    <a:pt x="280" y="8"/>
                    <a:pt x="282" y="11"/>
                    <a:pt x="282" y="16"/>
                  </a:cubicBezTo>
                  <a:cubicBezTo>
                    <a:pt x="279" y="40"/>
                    <a:pt x="231" y="84"/>
                    <a:pt x="178" y="130"/>
                  </a:cubicBezTo>
                  <a:cubicBezTo>
                    <a:pt x="153" y="151"/>
                    <a:pt x="132" y="165"/>
                    <a:pt x="80" y="211"/>
                  </a:cubicBezTo>
                  <a:cubicBezTo>
                    <a:pt x="81" y="209"/>
                    <a:pt x="82" y="208"/>
                    <a:pt x="83" y="206"/>
                  </a:cubicBezTo>
                  <a:cubicBezTo>
                    <a:pt x="82" y="208"/>
                    <a:pt x="81" y="209"/>
                    <a:pt x="81" y="210"/>
                  </a:cubicBezTo>
                  <a:cubicBezTo>
                    <a:pt x="79" y="210"/>
                    <a:pt x="54" y="220"/>
                    <a:pt x="36" y="232"/>
                  </a:cubicBezTo>
                  <a:cubicBezTo>
                    <a:pt x="37" y="232"/>
                    <a:pt x="38" y="231"/>
                    <a:pt x="39" y="230"/>
                  </a:cubicBezTo>
                  <a:cubicBezTo>
                    <a:pt x="26" y="241"/>
                    <a:pt x="5" y="259"/>
                    <a:pt x="3" y="261"/>
                  </a:cubicBezTo>
                  <a:cubicBezTo>
                    <a:pt x="1" y="263"/>
                    <a:pt x="0" y="264"/>
                    <a:pt x="0" y="266"/>
                  </a:cubicBezTo>
                  <a:cubicBezTo>
                    <a:pt x="1" y="267"/>
                    <a:pt x="3" y="267"/>
                    <a:pt x="6" y="264"/>
                  </a:cubicBezTo>
                  <a:cubicBezTo>
                    <a:pt x="12" y="259"/>
                    <a:pt x="19" y="253"/>
                    <a:pt x="27" y="246"/>
                  </a:cubicBezTo>
                  <a:cubicBezTo>
                    <a:pt x="27" y="246"/>
                    <a:pt x="27" y="246"/>
                    <a:pt x="27" y="246"/>
                  </a:cubicBezTo>
                  <a:cubicBezTo>
                    <a:pt x="27" y="246"/>
                    <a:pt x="27" y="247"/>
                    <a:pt x="26" y="247"/>
                  </a:cubicBezTo>
                  <a:cubicBezTo>
                    <a:pt x="34" y="241"/>
                    <a:pt x="54" y="225"/>
                    <a:pt x="75" y="222"/>
                  </a:cubicBezTo>
                  <a:cubicBezTo>
                    <a:pt x="114" y="188"/>
                    <a:pt x="151" y="162"/>
                    <a:pt x="183" y="136"/>
                  </a:cubicBezTo>
                  <a:cubicBezTo>
                    <a:pt x="238" y="90"/>
                    <a:pt x="291" y="46"/>
                    <a:pt x="295" y="20"/>
                  </a:cubicBezTo>
                  <a:cubicBezTo>
                    <a:pt x="297" y="10"/>
                    <a:pt x="293" y="0"/>
                    <a:pt x="27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98" name="未知">
              <a:extLst>
                <a:ext uri="{FF2B5EF4-FFF2-40B4-BE49-F238E27FC236}">
                  <a16:creationId xmlns:a16="http://schemas.microsoft.com/office/drawing/2014/main" id="{CF552A8C-36C2-493F-AFE0-4A36FBCAA64B}"/>
                </a:ext>
              </a:extLst>
            </p:cNvPr>
            <p:cNvSpPr>
              <a:spLocks/>
            </p:cNvSpPr>
            <p:nvPr/>
          </p:nvSpPr>
          <p:spPr bwMode="auto">
            <a:xfrm>
              <a:off x="4720307" y="3054977"/>
              <a:ext cx="759354" cy="724958"/>
            </a:xfrm>
            <a:custGeom>
              <a:avLst/>
              <a:gdLst>
                <a:gd name="T0" fmla="*/ 0 w 243"/>
                <a:gd name="T1" fmla="*/ 2147483646 h 232"/>
                <a:gd name="T2" fmla="*/ 439428473 w 243"/>
                <a:gd name="T3" fmla="*/ 2050543703 h 232"/>
                <a:gd name="T4" fmla="*/ 1249931058 w 243"/>
                <a:gd name="T5" fmla="*/ 1035036911 h 232"/>
                <a:gd name="T6" fmla="*/ 1962783219 w 243"/>
                <a:gd name="T7" fmla="*/ 273406035 h 232"/>
                <a:gd name="T8" fmla="*/ 2147483646 w 243"/>
                <a:gd name="T9" fmla="*/ 58587231 h 232"/>
                <a:gd name="T10" fmla="*/ 2147483646 w 243"/>
                <a:gd name="T11" fmla="*/ 68352290 h 232"/>
                <a:gd name="T12" fmla="*/ 2147483646 w 243"/>
                <a:gd name="T13" fmla="*/ 0 h 232"/>
                <a:gd name="T14" fmla="*/ 2147483646 w 243"/>
                <a:gd name="T15" fmla="*/ 0 h 232"/>
                <a:gd name="T16" fmla="*/ 1913956444 w 243"/>
                <a:gd name="T17" fmla="*/ 214818805 h 232"/>
                <a:gd name="T18" fmla="*/ 673790741 w 243"/>
                <a:gd name="T19" fmla="*/ 1445144401 h 232"/>
                <a:gd name="T20" fmla="*/ 29296065 w 243"/>
                <a:gd name="T21" fmla="*/ 2147483646 h 232"/>
                <a:gd name="T22" fmla="*/ 0 w 243"/>
                <a:gd name="T23" fmla="*/ 2147483646 h 2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3" h="232">
                  <a:moveTo>
                    <a:pt x="0" y="232"/>
                  </a:moveTo>
                  <a:cubicBezTo>
                    <a:pt x="18" y="220"/>
                    <a:pt x="43" y="210"/>
                    <a:pt x="45" y="210"/>
                  </a:cubicBezTo>
                  <a:cubicBezTo>
                    <a:pt x="74" y="171"/>
                    <a:pt x="88" y="153"/>
                    <a:pt x="128" y="106"/>
                  </a:cubicBezTo>
                  <a:cubicBezTo>
                    <a:pt x="156" y="72"/>
                    <a:pt x="183" y="46"/>
                    <a:pt x="201" y="28"/>
                  </a:cubicBezTo>
                  <a:cubicBezTo>
                    <a:pt x="212" y="17"/>
                    <a:pt x="227" y="6"/>
                    <a:pt x="236" y="6"/>
                  </a:cubicBezTo>
                  <a:cubicBezTo>
                    <a:pt x="238" y="6"/>
                    <a:pt x="239" y="6"/>
                    <a:pt x="241" y="7"/>
                  </a:cubicBezTo>
                  <a:cubicBezTo>
                    <a:pt x="243" y="0"/>
                    <a:pt x="243" y="0"/>
                    <a:pt x="243" y="0"/>
                  </a:cubicBezTo>
                  <a:cubicBezTo>
                    <a:pt x="243" y="0"/>
                    <a:pt x="242" y="0"/>
                    <a:pt x="242" y="0"/>
                  </a:cubicBezTo>
                  <a:cubicBezTo>
                    <a:pt x="226" y="0"/>
                    <a:pt x="211" y="11"/>
                    <a:pt x="196" y="22"/>
                  </a:cubicBezTo>
                  <a:cubicBezTo>
                    <a:pt x="167" y="41"/>
                    <a:pt x="101" y="111"/>
                    <a:pt x="69" y="148"/>
                  </a:cubicBezTo>
                  <a:cubicBezTo>
                    <a:pt x="44" y="176"/>
                    <a:pt x="21" y="206"/>
                    <a:pt x="3" y="230"/>
                  </a:cubicBezTo>
                  <a:cubicBezTo>
                    <a:pt x="2" y="231"/>
                    <a:pt x="1" y="232"/>
                    <a:pt x="0" y="2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399" name="未知">
              <a:extLst>
                <a:ext uri="{FF2B5EF4-FFF2-40B4-BE49-F238E27FC236}">
                  <a16:creationId xmlns:a16="http://schemas.microsoft.com/office/drawing/2014/main" id="{F605237E-B988-43E1-8FA9-0897B292A515}"/>
                </a:ext>
              </a:extLst>
            </p:cNvPr>
            <p:cNvSpPr>
              <a:spLocks/>
            </p:cNvSpPr>
            <p:nvPr/>
          </p:nvSpPr>
          <p:spPr bwMode="auto">
            <a:xfrm>
              <a:off x="4230828" y="3774643"/>
              <a:ext cx="272521" cy="300302"/>
            </a:xfrm>
            <a:custGeom>
              <a:avLst/>
              <a:gdLst>
                <a:gd name="T0" fmla="*/ 726093049 w 87"/>
                <a:gd name="T1" fmla="*/ 9784840 h 96"/>
                <a:gd name="T2" fmla="*/ 441543536 w 87"/>
                <a:gd name="T3" fmla="*/ 185921348 h 96"/>
                <a:gd name="T4" fmla="*/ 78495445 w 87"/>
                <a:gd name="T5" fmla="*/ 645830732 h 96"/>
                <a:gd name="T6" fmla="*/ 78495445 w 87"/>
                <a:gd name="T7" fmla="*/ 645830732 h 96"/>
                <a:gd name="T8" fmla="*/ 0 w 87"/>
                <a:gd name="T9" fmla="*/ 841536920 h 96"/>
                <a:gd name="T10" fmla="*/ 68684689 w 87"/>
                <a:gd name="T11" fmla="*/ 939388450 h 96"/>
                <a:gd name="T12" fmla="*/ 274738757 w 87"/>
                <a:gd name="T13" fmla="*/ 802394431 h 96"/>
                <a:gd name="T14" fmla="*/ 304174158 w 87"/>
                <a:gd name="T15" fmla="*/ 704542902 h 96"/>
                <a:gd name="T16" fmla="*/ 490603581 w 87"/>
                <a:gd name="T17" fmla="*/ 450124545 h 96"/>
                <a:gd name="T18" fmla="*/ 794777738 w 87"/>
                <a:gd name="T19" fmla="*/ 88066690 h 96"/>
                <a:gd name="T20" fmla="*/ 726093049 w 87"/>
                <a:gd name="T21" fmla="*/ 9784840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 h="96">
                  <a:moveTo>
                    <a:pt x="74" y="1"/>
                  </a:moveTo>
                  <a:cubicBezTo>
                    <a:pt x="66" y="1"/>
                    <a:pt x="57" y="7"/>
                    <a:pt x="45" y="19"/>
                  </a:cubicBezTo>
                  <a:cubicBezTo>
                    <a:pt x="35" y="37"/>
                    <a:pt x="23" y="53"/>
                    <a:pt x="8" y="66"/>
                  </a:cubicBezTo>
                  <a:cubicBezTo>
                    <a:pt x="8" y="66"/>
                    <a:pt x="8" y="66"/>
                    <a:pt x="8" y="66"/>
                  </a:cubicBezTo>
                  <a:cubicBezTo>
                    <a:pt x="3" y="72"/>
                    <a:pt x="0" y="80"/>
                    <a:pt x="0" y="86"/>
                  </a:cubicBezTo>
                  <a:cubicBezTo>
                    <a:pt x="0" y="90"/>
                    <a:pt x="3" y="94"/>
                    <a:pt x="7" y="96"/>
                  </a:cubicBezTo>
                  <a:cubicBezTo>
                    <a:pt x="14" y="91"/>
                    <a:pt x="21" y="86"/>
                    <a:pt x="28" y="82"/>
                  </a:cubicBezTo>
                  <a:cubicBezTo>
                    <a:pt x="28" y="80"/>
                    <a:pt x="29" y="76"/>
                    <a:pt x="31" y="72"/>
                  </a:cubicBezTo>
                  <a:cubicBezTo>
                    <a:pt x="36" y="64"/>
                    <a:pt x="43" y="54"/>
                    <a:pt x="50" y="46"/>
                  </a:cubicBezTo>
                  <a:cubicBezTo>
                    <a:pt x="62" y="31"/>
                    <a:pt x="74" y="18"/>
                    <a:pt x="81" y="9"/>
                  </a:cubicBezTo>
                  <a:cubicBezTo>
                    <a:pt x="87" y="3"/>
                    <a:pt x="85" y="0"/>
                    <a:pt x="7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400" name="未知">
              <a:extLst>
                <a:ext uri="{FF2B5EF4-FFF2-40B4-BE49-F238E27FC236}">
                  <a16:creationId xmlns:a16="http://schemas.microsoft.com/office/drawing/2014/main" id="{F4892EBE-739F-4AE1-AA07-E1E7E3D40781}"/>
                </a:ext>
              </a:extLst>
            </p:cNvPr>
            <p:cNvSpPr>
              <a:spLocks/>
            </p:cNvSpPr>
            <p:nvPr/>
          </p:nvSpPr>
          <p:spPr bwMode="auto">
            <a:xfrm>
              <a:off x="4234797" y="3835497"/>
              <a:ext cx="415396" cy="247385"/>
            </a:xfrm>
            <a:custGeom>
              <a:avLst/>
              <a:gdLst>
                <a:gd name="T0" fmla="*/ 1797234843 w 95"/>
                <a:gd name="T1" fmla="*/ 16999473 h 60"/>
                <a:gd name="T2" fmla="*/ 1644281663 w 95"/>
                <a:gd name="T3" fmla="*/ 84997363 h 60"/>
                <a:gd name="T4" fmla="*/ 1147170711 w 95"/>
                <a:gd name="T5" fmla="*/ 475993478 h 60"/>
                <a:gd name="T6" fmla="*/ 669185466 w 95"/>
                <a:gd name="T7" fmla="*/ 764992759 h 60"/>
                <a:gd name="T8" fmla="*/ 439751323 w 95"/>
                <a:gd name="T9" fmla="*/ 798991704 h 60"/>
                <a:gd name="T10" fmla="*/ 401508656 w 95"/>
                <a:gd name="T11" fmla="*/ 747993286 h 60"/>
                <a:gd name="T12" fmla="*/ 0 w 95"/>
                <a:gd name="T13" fmla="*/ 985990025 h 60"/>
                <a:gd name="T14" fmla="*/ 172074514 w 95"/>
                <a:gd name="T15" fmla="*/ 1019988970 h 60"/>
                <a:gd name="T16" fmla="*/ 1070694121 w 95"/>
                <a:gd name="T17" fmla="*/ 645992327 h 60"/>
                <a:gd name="T18" fmla="*/ 1663398625 w 95"/>
                <a:gd name="T19" fmla="*/ 186998322 h 60"/>
                <a:gd name="T20" fmla="*/ 1797234843 w 95"/>
                <a:gd name="T21" fmla="*/ 16999473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5" h="60">
                  <a:moveTo>
                    <a:pt x="94" y="1"/>
                  </a:moveTo>
                  <a:cubicBezTo>
                    <a:pt x="92" y="0"/>
                    <a:pt x="89" y="3"/>
                    <a:pt x="86" y="5"/>
                  </a:cubicBezTo>
                  <a:cubicBezTo>
                    <a:pt x="80" y="11"/>
                    <a:pt x="71" y="18"/>
                    <a:pt x="60" y="28"/>
                  </a:cubicBezTo>
                  <a:cubicBezTo>
                    <a:pt x="51" y="35"/>
                    <a:pt x="41" y="42"/>
                    <a:pt x="35" y="45"/>
                  </a:cubicBezTo>
                  <a:cubicBezTo>
                    <a:pt x="31" y="47"/>
                    <a:pt x="25" y="49"/>
                    <a:pt x="23" y="47"/>
                  </a:cubicBezTo>
                  <a:cubicBezTo>
                    <a:pt x="22" y="46"/>
                    <a:pt x="21" y="45"/>
                    <a:pt x="21" y="44"/>
                  </a:cubicBezTo>
                  <a:cubicBezTo>
                    <a:pt x="14" y="48"/>
                    <a:pt x="7" y="53"/>
                    <a:pt x="0" y="58"/>
                  </a:cubicBezTo>
                  <a:cubicBezTo>
                    <a:pt x="2" y="59"/>
                    <a:pt x="5" y="60"/>
                    <a:pt x="9" y="60"/>
                  </a:cubicBezTo>
                  <a:cubicBezTo>
                    <a:pt x="27" y="60"/>
                    <a:pt x="45" y="46"/>
                    <a:pt x="56" y="38"/>
                  </a:cubicBezTo>
                  <a:cubicBezTo>
                    <a:pt x="66" y="29"/>
                    <a:pt x="80" y="18"/>
                    <a:pt x="87" y="11"/>
                  </a:cubicBezTo>
                  <a:cubicBezTo>
                    <a:pt x="93" y="6"/>
                    <a:pt x="95" y="3"/>
                    <a:pt x="9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8" name="Object 4">
            <a:extLst>
              <a:ext uri="{FF2B5EF4-FFF2-40B4-BE49-F238E27FC236}">
                <a16:creationId xmlns:a16="http://schemas.microsoft.com/office/drawing/2014/main" id="{A83DE304-8C35-40D3-B5CC-E9994436F861}"/>
              </a:ext>
            </a:extLst>
          </p:cNvPr>
          <p:cNvGraphicFramePr>
            <a:graphicFrameLocks noChangeAspect="1"/>
          </p:cNvGraphicFramePr>
          <p:nvPr/>
        </p:nvGraphicFramePr>
        <p:xfrm>
          <a:off x="1944688" y="3021013"/>
          <a:ext cx="5254625" cy="2792412"/>
        </p:xfrm>
        <a:graphic>
          <a:graphicData uri="http://schemas.openxmlformats.org/presentationml/2006/ole">
            <mc:AlternateContent xmlns:mc="http://schemas.openxmlformats.org/markup-compatibility/2006">
              <mc:Choice xmlns:v="urn:schemas-microsoft-com:vml" Requires="v">
                <p:oleObj spid="_x0000_s2062" name="公式" r:id="rId3" imgW="1836612" imgH="807738" progId="Equation.3">
                  <p:embed/>
                </p:oleObj>
              </mc:Choice>
              <mc:Fallback>
                <p:oleObj name="公式" r:id="rId3" imgW="1836612" imgH="807738"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688" y="3021013"/>
                        <a:ext cx="5254625"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699" name="Rectangle 6">
            <a:extLst>
              <a:ext uri="{FF2B5EF4-FFF2-40B4-BE49-F238E27FC236}">
                <a16:creationId xmlns:a16="http://schemas.microsoft.com/office/drawing/2014/main" id="{6B9CADA7-2279-4C60-84B9-7C52A80E75F5}"/>
              </a:ext>
            </a:extLst>
          </p:cNvPr>
          <p:cNvSpPr>
            <a:spLocks noChangeArrowheads="1"/>
          </p:cNvSpPr>
          <p:nvPr/>
        </p:nvSpPr>
        <p:spPr bwMode="auto">
          <a:xfrm>
            <a:off x="250825" y="981075"/>
            <a:ext cx="8497888"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5000"/>
              </a:lnSpc>
              <a:spcBef>
                <a:spcPct val="0"/>
              </a:spcBef>
              <a:buFontTx/>
              <a:buNone/>
            </a:pPr>
            <a:r>
              <a:rPr kumimoji="1" lang="en-US" altLang="zh-CN">
                <a:latin typeface="Arial" panose="020B0604020202020204" pitchFamily="34" charset="0"/>
              </a:rPr>
              <a:t>      </a:t>
            </a:r>
            <a:r>
              <a:rPr kumimoji="1" lang="zh-CN" altLang="en-US">
                <a:latin typeface="Arial" panose="020B0604020202020204" pitchFamily="34" charset="0"/>
              </a:rPr>
              <a:t>这种由讨论多个指标降为少数几个综合指标的过程在数学上就叫做降维。主成分分析通常的做法是，寻求原指标的线性组合</a:t>
            </a:r>
            <a:r>
              <a:rPr kumimoji="1" lang="en-US" altLang="zh-CN" i="1">
                <a:latin typeface="Times New Roman" panose="02020603050405020304" pitchFamily="18" charset="0"/>
                <a:cs typeface="Times New Roman" panose="02020603050405020304" pitchFamily="18" charset="0"/>
              </a:rPr>
              <a:t>F</a:t>
            </a:r>
            <a:r>
              <a:rPr kumimoji="1" lang="en-US" altLang="zh-CN" i="1" baseline="-25000">
                <a:latin typeface="Times New Roman" panose="02020603050405020304" pitchFamily="18" charset="0"/>
                <a:cs typeface="Times New Roman" panose="02020603050405020304" pitchFamily="18" charset="0"/>
              </a:rPr>
              <a:t>i</a:t>
            </a:r>
            <a:r>
              <a:rPr kumimoji="1" lang="zh-CN" altLang="en-US">
                <a:latin typeface="Arial" panose="020B0604020202020204" pitchFamily="34" charset="0"/>
              </a:rPr>
              <a:t>。</a:t>
            </a:r>
          </a:p>
        </p:txBody>
      </p:sp>
      <p:cxnSp>
        <p:nvCxnSpPr>
          <p:cNvPr id="3" name="直接箭头连接符 2">
            <a:extLst>
              <a:ext uri="{FF2B5EF4-FFF2-40B4-BE49-F238E27FC236}">
                <a16:creationId xmlns:a16="http://schemas.microsoft.com/office/drawing/2014/main" id="{2E5835C2-3DDF-4C6C-8C86-D670B5AD7222}"/>
              </a:ext>
            </a:extLst>
          </p:cNvPr>
          <p:cNvCxnSpPr>
            <a:cxnSpLocks noChangeShapeType="1"/>
          </p:cNvCxnSpPr>
          <p:nvPr/>
        </p:nvCxnSpPr>
        <p:spPr bwMode="auto">
          <a:xfrm>
            <a:off x="1619250" y="3149600"/>
            <a:ext cx="0" cy="2663825"/>
          </a:xfrm>
          <a:prstGeom prst="straightConnector1">
            <a:avLst/>
          </a:prstGeom>
          <a:noFill/>
          <a:ln w="63500" algn="ctr">
            <a:solidFill>
              <a:srgbClr val="FF0000">
                <a:alpha val="45882"/>
              </a:srgbClr>
            </a:solidFill>
            <a:miter lim="800000"/>
            <a:headEnd/>
            <a:tailEnd type="triangle" w="med" len="med"/>
          </a:ln>
          <a:extLst>
            <a:ext uri="{909E8E84-426E-40DD-AFC4-6F175D3DCCD1}">
              <a14:hiddenFill xmlns:a14="http://schemas.microsoft.com/office/drawing/2010/main">
                <a:noFill/>
              </a14:hiddenFill>
            </a:ext>
          </a:extLst>
        </p:spPr>
      </p:cxnSp>
      <p:sp>
        <p:nvSpPr>
          <p:cNvPr id="4" name="文本框 3">
            <a:extLst>
              <a:ext uri="{FF2B5EF4-FFF2-40B4-BE49-F238E27FC236}">
                <a16:creationId xmlns:a16="http://schemas.microsoft.com/office/drawing/2014/main" id="{41622176-49A5-4078-BF80-55E16EA3D058}"/>
              </a:ext>
            </a:extLst>
          </p:cNvPr>
          <p:cNvSpPr txBox="1">
            <a:spLocks noChangeArrowheads="1"/>
          </p:cNvSpPr>
          <p:nvPr/>
        </p:nvSpPr>
        <p:spPr bwMode="auto">
          <a:xfrm>
            <a:off x="304800" y="3198813"/>
            <a:ext cx="1152525" cy="460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t>信息量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blinds(horizontal)">
                                      <p:cBhvr>
                                        <p:cTn id="7" dur="500"/>
                                        <p:tgtEl>
                                          <p:spTgt spid="31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678EAEE-0E18-4FD5-A7E4-5F82944D6BCF}"/>
              </a:ext>
            </a:extLst>
          </p:cNvPr>
          <p:cNvSpPr>
            <a:spLocks noGrp="1" noChangeArrowheads="1"/>
          </p:cNvSpPr>
          <p:nvPr>
            <p:ph type="body" idx="1"/>
          </p:nvPr>
        </p:nvSpPr>
        <p:spPr>
          <a:xfrm>
            <a:off x="1066800" y="838200"/>
            <a:ext cx="7772400" cy="685800"/>
          </a:xfrm>
        </p:spPr>
        <p:txBody>
          <a:bodyPr/>
          <a:lstStyle/>
          <a:p>
            <a:pPr eaLnBrk="1" hangingPunct="1">
              <a:buFontTx/>
              <a:buNone/>
            </a:pPr>
            <a:r>
              <a:rPr lang="zh-CN" altLang="en-US">
                <a:solidFill>
                  <a:schemeClr val="tx2"/>
                </a:solidFill>
              </a:rPr>
              <a:t>满足如下的条件：</a:t>
            </a:r>
          </a:p>
        </p:txBody>
      </p:sp>
      <p:graphicFrame>
        <p:nvGraphicFramePr>
          <p:cNvPr id="7171" name="Object 3">
            <a:extLst>
              <a:ext uri="{FF2B5EF4-FFF2-40B4-BE49-F238E27FC236}">
                <a16:creationId xmlns:a16="http://schemas.microsoft.com/office/drawing/2014/main" id="{1F89D0BC-FE00-40DC-A659-CBDB78731D53}"/>
              </a:ext>
            </a:extLst>
          </p:cNvPr>
          <p:cNvGraphicFramePr>
            <a:graphicFrameLocks noChangeAspect="1"/>
          </p:cNvGraphicFramePr>
          <p:nvPr/>
        </p:nvGraphicFramePr>
        <p:xfrm>
          <a:off x="2195513" y="2349500"/>
          <a:ext cx="3384550" cy="684213"/>
        </p:xfrm>
        <a:graphic>
          <a:graphicData uri="http://schemas.openxmlformats.org/presentationml/2006/ole">
            <mc:AlternateContent xmlns:mc="http://schemas.openxmlformats.org/markup-compatibility/2006">
              <mc:Choice xmlns:v="urn:schemas-microsoft-com:vml" Requires="v">
                <p:oleObj spid="_x0000_s3110" name="公式" r:id="rId3" imgW="1158122" imgH="129390" progId="Equation.3">
                  <p:embed/>
                </p:oleObj>
              </mc:Choice>
              <mc:Fallback>
                <p:oleObj name="公式" r:id="rId3" imgW="1158122" imgH="12939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349500"/>
                        <a:ext cx="33845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2" name="Object 4">
            <a:extLst>
              <a:ext uri="{FF2B5EF4-FFF2-40B4-BE49-F238E27FC236}">
                <a16:creationId xmlns:a16="http://schemas.microsoft.com/office/drawing/2014/main" id="{34911EEC-6E4D-4B18-9126-B05DA7F3582A}"/>
              </a:ext>
            </a:extLst>
          </p:cNvPr>
          <p:cNvGraphicFramePr>
            <a:graphicFrameLocks noChangeAspect="1"/>
          </p:cNvGraphicFramePr>
          <p:nvPr/>
        </p:nvGraphicFramePr>
        <p:xfrm>
          <a:off x="1295400" y="3962400"/>
          <a:ext cx="6738938" cy="450850"/>
        </p:xfrm>
        <a:graphic>
          <a:graphicData uri="http://schemas.openxmlformats.org/presentationml/2006/ole">
            <mc:AlternateContent xmlns:mc="http://schemas.openxmlformats.org/markup-compatibility/2006">
              <mc:Choice xmlns:v="urn:schemas-microsoft-com:vml" Requires="v">
                <p:oleObj spid="_x0000_s3111" name="Equation" r:id="rId5" imgW="6606407" imgH="327757" progId="Equation.3">
                  <p:embed/>
                </p:oleObj>
              </mc:Choice>
              <mc:Fallback>
                <p:oleObj name="Equation" r:id="rId5" imgW="6606407" imgH="327757"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3962400"/>
                        <a:ext cx="6738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3" name="Object 5">
            <a:extLst>
              <a:ext uri="{FF2B5EF4-FFF2-40B4-BE49-F238E27FC236}">
                <a16:creationId xmlns:a16="http://schemas.microsoft.com/office/drawing/2014/main" id="{432F7A2A-31F9-4B4B-A64F-5B6A4D3741D1}"/>
              </a:ext>
            </a:extLst>
          </p:cNvPr>
          <p:cNvGraphicFramePr>
            <a:graphicFrameLocks noChangeAspect="1"/>
          </p:cNvGraphicFramePr>
          <p:nvPr/>
        </p:nvGraphicFramePr>
        <p:xfrm>
          <a:off x="1447800" y="5410200"/>
          <a:ext cx="4845050" cy="452438"/>
        </p:xfrm>
        <a:graphic>
          <a:graphicData uri="http://schemas.openxmlformats.org/presentationml/2006/ole">
            <mc:AlternateContent xmlns:mc="http://schemas.openxmlformats.org/markup-compatibility/2006">
              <mc:Choice xmlns:v="urn:schemas-microsoft-com:vml" Requires="v">
                <p:oleObj spid="_x0000_s3112" name="Equation" r:id="rId7" imgW="4709190" imgH="327757" progId="Equation.3">
                  <p:embed/>
                </p:oleObj>
              </mc:Choice>
              <mc:Fallback>
                <p:oleObj name="Equation" r:id="rId7" imgW="4709190" imgH="327757"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5410200"/>
                        <a:ext cx="48450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5" name="Rectangle 7">
            <a:extLst>
              <a:ext uri="{FF2B5EF4-FFF2-40B4-BE49-F238E27FC236}">
                <a16:creationId xmlns:a16="http://schemas.microsoft.com/office/drawing/2014/main" id="{C7D055D4-36AE-4993-9419-96027F2CC702}"/>
              </a:ext>
            </a:extLst>
          </p:cNvPr>
          <p:cNvSpPr>
            <a:spLocks noChangeArrowheads="1"/>
          </p:cNvSpPr>
          <p:nvPr/>
        </p:nvSpPr>
        <p:spPr bwMode="auto">
          <a:xfrm>
            <a:off x="1219200" y="3124200"/>
            <a:ext cx="7097713"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0000"/>
                </a:solidFill>
                <a:latin typeface="Times New Roman" panose="02020603050405020304" pitchFamily="18" charset="0"/>
              </a:rPr>
              <a:t>主成分之间相互独立，即无重叠的信息。即</a:t>
            </a:r>
          </a:p>
        </p:txBody>
      </p:sp>
      <p:sp>
        <p:nvSpPr>
          <p:cNvPr id="7176" name="Rectangle 8">
            <a:extLst>
              <a:ext uri="{FF2B5EF4-FFF2-40B4-BE49-F238E27FC236}">
                <a16:creationId xmlns:a16="http://schemas.microsoft.com/office/drawing/2014/main" id="{7CBF4E00-104B-463A-8F6B-4C61CCC3FF37}"/>
              </a:ext>
            </a:extLst>
          </p:cNvPr>
          <p:cNvSpPr>
            <a:spLocks noChangeArrowheads="1"/>
          </p:cNvSpPr>
          <p:nvPr/>
        </p:nvSpPr>
        <p:spPr bwMode="auto">
          <a:xfrm>
            <a:off x="1219200" y="4495800"/>
            <a:ext cx="693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0000"/>
                </a:solidFill>
                <a:latin typeface="Times New Roman" panose="02020603050405020304" pitchFamily="18" charset="0"/>
              </a:rPr>
              <a:t>主成分的方差依次递减，重要性依次递减，即</a:t>
            </a:r>
          </a:p>
        </p:txBody>
      </p:sp>
      <p:sp>
        <p:nvSpPr>
          <p:cNvPr id="7177" name="Rectangle 9">
            <a:extLst>
              <a:ext uri="{FF2B5EF4-FFF2-40B4-BE49-F238E27FC236}">
                <a16:creationId xmlns:a16="http://schemas.microsoft.com/office/drawing/2014/main" id="{29E1A245-35E6-423D-9CED-D05929B7DCD6}"/>
              </a:ext>
            </a:extLst>
          </p:cNvPr>
          <p:cNvSpPr>
            <a:spLocks noChangeArrowheads="1"/>
          </p:cNvSpPr>
          <p:nvPr/>
        </p:nvSpPr>
        <p:spPr bwMode="auto">
          <a:xfrm>
            <a:off x="1258888" y="1628775"/>
            <a:ext cx="7016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Clr>
                <a:schemeClr val="tx1"/>
              </a:buClr>
              <a:buSzPct val="75000"/>
              <a:buFont typeface="Wingdings" panose="05000000000000000000" pitchFamily="2" charset="2"/>
              <a:buNone/>
            </a:pPr>
            <a:r>
              <a:rPr kumimoji="1" lang="zh-CN" altLang="en-US" b="1">
                <a:solidFill>
                  <a:srgbClr val="FF0000"/>
                </a:solidFill>
                <a:latin typeface="Arial" panose="020B0604020202020204" pitchFamily="34" charset="0"/>
              </a:rPr>
              <a:t>每个主成分的系数平方和为</a:t>
            </a:r>
            <a:r>
              <a:rPr kumimoji="1" lang="en-US" altLang="zh-CN" b="1">
                <a:solidFill>
                  <a:srgbClr val="FF0000"/>
                </a:solidFill>
                <a:latin typeface="Arial" panose="020B0604020202020204" pitchFamily="34" charset="0"/>
              </a:rPr>
              <a:t>1</a:t>
            </a:r>
            <a:r>
              <a:rPr kumimoji="1" lang="zh-CN" altLang="en-US" b="1">
                <a:solidFill>
                  <a:srgbClr val="FF0000"/>
                </a:solidFill>
                <a:latin typeface="Arial" panose="020B0604020202020204" pitchFamily="34" charset="0"/>
              </a:rPr>
              <a:t>。即</a:t>
            </a:r>
          </a:p>
        </p:txBody>
      </p:sp>
    </p:spTree>
  </p:cSld>
  <p:clrMapOvr>
    <a:masterClrMapping/>
  </p:clrMapOvr>
  <p:transition spd="med">
    <p:strips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animEffect transition="in" filter="blinds(horizontal)">
                                      <p:cBhvr>
                                        <p:cTn id="7" dur="500"/>
                                        <p:tgtEl>
                                          <p:spTgt spid="71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blinds(horizontal)">
                                      <p:cBhvr>
                                        <p:cTn id="12" dur="500"/>
                                        <p:tgtEl>
                                          <p:spTgt spid="71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171"/>
                                        </p:tgtEl>
                                        <p:attrNameLst>
                                          <p:attrName>style.visibility</p:attrName>
                                        </p:attrNameLst>
                                      </p:cBhvr>
                                      <p:to>
                                        <p:strVal val="visible"/>
                                      </p:to>
                                    </p:set>
                                    <p:animEffect transition="in" filter="blinds(horizontal)">
                                      <p:cBhvr>
                                        <p:cTn id="17" dur="500"/>
                                        <p:tgtEl>
                                          <p:spTgt spid="71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5"/>
                                        </p:tgtEl>
                                        <p:attrNameLst>
                                          <p:attrName>style.visibility</p:attrName>
                                        </p:attrNameLst>
                                      </p:cBhvr>
                                      <p:to>
                                        <p:strVal val="visible"/>
                                      </p:to>
                                    </p:set>
                                    <p:animEffect transition="in" filter="blinds(horizontal)">
                                      <p:cBhvr>
                                        <p:cTn id="22" dur="500"/>
                                        <p:tgtEl>
                                          <p:spTgt spid="71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172"/>
                                        </p:tgtEl>
                                        <p:attrNameLst>
                                          <p:attrName>style.visibility</p:attrName>
                                        </p:attrNameLst>
                                      </p:cBhvr>
                                      <p:to>
                                        <p:strVal val="visible"/>
                                      </p:to>
                                    </p:set>
                                    <p:animEffect transition="in" filter="blinds(horizontal)">
                                      <p:cBhvr>
                                        <p:cTn id="27" dur="500"/>
                                        <p:tgtEl>
                                          <p:spTgt spid="717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176"/>
                                        </p:tgtEl>
                                        <p:attrNameLst>
                                          <p:attrName>style.visibility</p:attrName>
                                        </p:attrNameLst>
                                      </p:cBhvr>
                                      <p:to>
                                        <p:strVal val="visible"/>
                                      </p:to>
                                    </p:set>
                                    <p:animEffect transition="in" filter="blinds(horizontal)">
                                      <p:cBhvr>
                                        <p:cTn id="32" dur="500"/>
                                        <p:tgtEl>
                                          <p:spTgt spid="717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173"/>
                                        </p:tgtEl>
                                        <p:attrNameLst>
                                          <p:attrName>style.visibility</p:attrName>
                                        </p:attrNameLst>
                                      </p:cBhvr>
                                      <p:to>
                                        <p:strVal val="visible"/>
                                      </p:to>
                                    </p:set>
                                    <p:animEffect transition="in" filter="blinds(horizontal)">
                                      <p:cBhvr>
                                        <p:cTn id="3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P spid="7175" grpId="0"/>
      <p:bldP spid="7176" grpId="0"/>
      <p:bldP spid="717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Line 2">
            <a:extLst>
              <a:ext uri="{FF2B5EF4-FFF2-40B4-BE49-F238E27FC236}">
                <a16:creationId xmlns:a16="http://schemas.microsoft.com/office/drawing/2014/main" id="{D11D54D8-C8C9-4BB5-929F-04C55FA8F71E}"/>
              </a:ext>
            </a:extLst>
          </p:cNvPr>
          <p:cNvSpPr>
            <a:spLocks noChangeShapeType="1"/>
          </p:cNvSpPr>
          <p:nvPr/>
        </p:nvSpPr>
        <p:spPr bwMode="auto">
          <a:xfrm flipV="1">
            <a:off x="4724400" y="990600"/>
            <a:ext cx="0" cy="5334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747" name="Oval 3">
            <a:extLst>
              <a:ext uri="{FF2B5EF4-FFF2-40B4-BE49-F238E27FC236}">
                <a16:creationId xmlns:a16="http://schemas.microsoft.com/office/drawing/2014/main" id="{26C0DF1C-2C5D-41B3-B145-C3CB688142FB}"/>
              </a:ext>
            </a:extLst>
          </p:cNvPr>
          <p:cNvSpPr>
            <a:spLocks noChangeArrowheads="1"/>
          </p:cNvSpPr>
          <p:nvPr/>
        </p:nvSpPr>
        <p:spPr bwMode="auto">
          <a:xfrm rot="-2749195">
            <a:off x="2819400" y="2057400"/>
            <a:ext cx="4876800" cy="2286000"/>
          </a:xfrm>
          <a:prstGeom prst="ellipse">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196" name="Line 4">
            <a:extLst>
              <a:ext uri="{FF2B5EF4-FFF2-40B4-BE49-F238E27FC236}">
                <a16:creationId xmlns:a16="http://schemas.microsoft.com/office/drawing/2014/main" id="{9F677129-6567-4229-B6FC-1719865A6968}"/>
              </a:ext>
            </a:extLst>
          </p:cNvPr>
          <p:cNvSpPr>
            <a:spLocks noChangeShapeType="1"/>
          </p:cNvSpPr>
          <p:nvPr/>
        </p:nvSpPr>
        <p:spPr bwMode="auto">
          <a:xfrm rot="-2806410">
            <a:off x="1985168" y="3202782"/>
            <a:ext cx="6456363" cy="76200"/>
          </a:xfrm>
          <a:prstGeom prst="line">
            <a:avLst/>
          </a:prstGeom>
          <a:noFill/>
          <a:ln w="28575">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749" name="Line 5">
            <a:extLst>
              <a:ext uri="{FF2B5EF4-FFF2-40B4-BE49-F238E27FC236}">
                <a16:creationId xmlns:a16="http://schemas.microsoft.com/office/drawing/2014/main" id="{30518E12-086A-4904-8936-064CB2CDF078}"/>
              </a:ext>
            </a:extLst>
          </p:cNvPr>
          <p:cNvSpPr>
            <a:spLocks noChangeShapeType="1"/>
          </p:cNvSpPr>
          <p:nvPr/>
        </p:nvSpPr>
        <p:spPr bwMode="auto">
          <a:xfrm>
            <a:off x="2286000" y="3886200"/>
            <a:ext cx="54864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198" name="Line 6">
            <a:extLst>
              <a:ext uri="{FF2B5EF4-FFF2-40B4-BE49-F238E27FC236}">
                <a16:creationId xmlns:a16="http://schemas.microsoft.com/office/drawing/2014/main" id="{C9DAB86F-BD86-4B8D-B4E5-69A1C82C9A2A}"/>
              </a:ext>
            </a:extLst>
          </p:cNvPr>
          <p:cNvSpPr>
            <a:spLocks noChangeShapeType="1"/>
          </p:cNvSpPr>
          <p:nvPr/>
        </p:nvSpPr>
        <p:spPr bwMode="auto">
          <a:xfrm rot="18996666" flipH="1" flipV="1">
            <a:off x="5487264" y="767209"/>
            <a:ext cx="292916" cy="5670907"/>
          </a:xfrm>
          <a:prstGeom prst="line">
            <a:avLst/>
          </a:prstGeom>
          <a:noFill/>
          <a:ln w="28575">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751" name="Rectangle 7">
            <a:extLst>
              <a:ext uri="{FF2B5EF4-FFF2-40B4-BE49-F238E27FC236}">
                <a16:creationId xmlns:a16="http://schemas.microsoft.com/office/drawing/2014/main" id="{A3E76B6F-1629-405C-A5F8-52AF60681E38}"/>
              </a:ext>
            </a:extLst>
          </p:cNvPr>
          <p:cNvSpPr>
            <a:spLocks noChangeArrowheads="1"/>
          </p:cNvSpPr>
          <p:nvPr/>
        </p:nvSpPr>
        <p:spPr bwMode="auto">
          <a:xfrm>
            <a:off x="5181600" y="2438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aphicFrame>
        <p:nvGraphicFramePr>
          <p:cNvPr id="31752" name="Object 2">
            <a:extLst>
              <a:ext uri="{FF2B5EF4-FFF2-40B4-BE49-F238E27FC236}">
                <a16:creationId xmlns:a16="http://schemas.microsoft.com/office/drawing/2014/main" id="{ECA19454-5C14-4586-9BC0-CE43BC95DC15}"/>
              </a:ext>
            </a:extLst>
          </p:cNvPr>
          <p:cNvGraphicFramePr>
            <a:graphicFrameLocks noChangeAspect="1"/>
          </p:cNvGraphicFramePr>
          <p:nvPr/>
        </p:nvGraphicFramePr>
        <p:xfrm>
          <a:off x="5010150" y="762000"/>
          <a:ext cx="304800" cy="419100"/>
        </p:xfrm>
        <a:graphic>
          <a:graphicData uri="http://schemas.openxmlformats.org/presentationml/2006/ole">
            <mc:AlternateContent xmlns:mc="http://schemas.openxmlformats.org/markup-compatibility/2006">
              <mc:Choice xmlns:v="urn:schemas-microsoft-com:vml" Requires="v">
                <p:oleObj spid="_x0000_s4146" name="Equation" r:id="rId3" imgW="175186" imgH="289701" progId="Equation.3">
                  <p:embed/>
                </p:oleObj>
              </mc:Choice>
              <mc:Fallback>
                <p:oleObj name="Equation" r:id="rId3" imgW="175186" imgH="289701"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762000"/>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3" name="Object 3">
            <a:extLst>
              <a:ext uri="{FF2B5EF4-FFF2-40B4-BE49-F238E27FC236}">
                <a16:creationId xmlns:a16="http://schemas.microsoft.com/office/drawing/2014/main" id="{DDC61810-382C-43D6-81C5-5BE93F61CB9D}"/>
              </a:ext>
            </a:extLst>
          </p:cNvPr>
          <p:cNvGraphicFramePr>
            <a:graphicFrameLocks noChangeAspect="1"/>
          </p:cNvGraphicFramePr>
          <p:nvPr/>
        </p:nvGraphicFramePr>
        <p:xfrm>
          <a:off x="7924800" y="3657600"/>
          <a:ext cx="266700" cy="419100"/>
        </p:xfrm>
        <a:graphic>
          <a:graphicData uri="http://schemas.openxmlformats.org/presentationml/2006/ole">
            <mc:AlternateContent xmlns:mc="http://schemas.openxmlformats.org/markup-compatibility/2006">
              <mc:Choice xmlns:v="urn:schemas-microsoft-com:vml" Requires="v">
                <p:oleObj spid="_x0000_s4147" name="Equation" r:id="rId5" imgW="137308" imgH="289701" progId="Equation.3">
                  <p:embed/>
                </p:oleObj>
              </mc:Choice>
              <mc:Fallback>
                <p:oleObj name="Equation" r:id="rId5" imgW="137308" imgH="289701"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3657600"/>
                        <a:ext cx="266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02" name="Object 4">
            <a:extLst>
              <a:ext uri="{FF2B5EF4-FFF2-40B4-BE49-F238E27FC236}">
                <a16:creationId xmlns:a16="http://schemas.microsoft.com/office/drawing/2014/main" id="{598E70A2-EE13-4DBE-9C53-E4A1012EED0E}"/>
              </a:ext>
            </a:extLst>
          </p:cNvPr>
          <p:cNvGraphicFramePr>
            <a:graphicFrameLocks noChangeAspect="1"/>
          </p:cNvGraphicFramePr>
          <p:nvPr/>
        </p:nvGraphicFramePr>
        <p:xfrm>
          <a:off x="7543800" y="685800"/>
          <a:ext cx="304800" cy="419100"/>
        </p:xfrm>
        <a:graphic>
          <a:graphicData uri="http://schemas.openxmlformats.org/presentationml/2006/ole">
            <mc:AlternateContent xmlns:mc="http://schemas.openxmlformats.org/markup-compatibility/2006">
              <mc:Choice xmlns:v="urn:schemas-microsoft-com:vml" Requires="v">
                <p:oleObj spid="_x0000_s4148" name="Equation" r:id="rId7" imgW="175186" imgH="289701" progId="Equation.3">
                  <p:embed/>
                </p:oleObj>
              </mc:Choice>
              <mc:Fallback>
                <p:oleObj name="Equation" r:id="rId7" imgW="175186" imgH="289701"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800" y="685800"/>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03" name="Object 5">
            <a:extLst>
              <a:ext uri="{FF2B5EF4-FFF2-40B4-BE49-F238E27FC236}">
                <a16:creationId xmlns:a16="http://schemas.microsoft.com/office/drawing/2014/main" id="{B745943F-181E-460C-987E-C3315354010A}"/>
              </a:ext>
            </a:extLst>
          </p:cNvPr>
          <p:cNvGraphicFramePr>
            <a:graphicFrameLocks noChangeAspect="1"/>
          </p:cNvGraphicFramePr>
          <p:nvPr/>
        </p:nvGraphicFramePr>
        <p:xfrm>
          <a:off x="3276600" y="1295400"/>
          <a:ext cx="330200" cy="419100"/>
        </p:xfrm>
        <a:graphic>
          <a:graphicData uri="http://schemas.openxmlformats.org/presentationml/2006/ole">
            <mc:AlternateContent xmlns:mc="http://schemas.openxmlformats.org/markup-compatibility/2006">
              <mc:Choice xmlns:v="urn:schemas-microsoft-com:vml" Requires="v">
                <p:oleObj spid="_x0000_s4149" name="Equation" r:id="rId9" imgW="205962" imgH="289701" progId="Equation.3">
                  <p:embed/>
                </p:oleObj>
              </mc:Choice>
              <mc:Fallback>
                <p:oleObj name="Equation" r:id="rId9" imgW="205962" imgH="289701"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1295400"/>
                        <a:ext cx="330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6" name="Rectangle 12">
            <a:extLst>
              <a:ext uri="{FF2B5EF4-FFF2-40B4-BE49-F238E27FC236}">
                <a16:creationId xmlns:a16="http://schemas.microsoft.com/office/drawing/2014/main" id="{EB590A91-C01F-41CF-A228-9C7E84817811}"/>
              </a:ext>
            </a:extLst>
          </p:cNvPr>
          <p:cNvSpPr>
            <a:spLocks noChangeArrowheads="1"/>
          </p:cNvSpPr>
          <p:nvPr/>
        </p:nvSpPr>
        <p:spPr bwMode="auto">
          <a:xfrm>
            <a:off x="5486400" y="2133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57" name="Rectangle 13">
            <a:extLst>
              <a:ext uri="{FF2B5EF4-FFF2-40B4-BE49-F238E27FC236}">
                <a16:creationId xmlns:a16="http://schemas.microsoft.com/office/drawing/2014/main" id="{EB78F54F-4E9E-4F8E-8AE2-14EC3C2EB0A6}"/>
              </a:ext>
            </a:extLst>
          </p:cNvPr>
          <p:cNvSpPr>
            <a:spLocks noChangeArrowheads="1"/>
          </p:cNvSpPr>
          <p:nvPr/>
        </p:nvSpPr>
        <p:spPr bwMode="auto">
          <a:xfrm>
            <a:off x="5791200" y="2590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58" name="Rectangle 14">
            <a:extLst>
              <a:ext uri="{FF2B5EF4-FFF2-40B4-BE49-F238E27FC236}">
                <a16:creationId xmlns:a16="http://schemas.microsoft.com/office/drawing/2014/main" id="{96A32396-5530-4B95-89FF-5781EE9D9A65}"/>
              </a:ext>
            </a:extLst>
          </p:cNvPr>
          <p:cNvSpPr>
            <a:spLocks noChangeArrowheads="1"/>
          </p:cNvSpPr>
          <p:nvPr/>
        </p:nvSpPr>
        <p:spPr bwMode="auto">
          <a:xfrm>
            <a:off x="5638800" y="1828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59" name="Rectangle 15">
            <a:extLst>
              <a:ext uri="{FF2B5EF4-FFF2-40B4-BE49-F238E27FC236}">
                <a16:creationId xmlns:a16="http://schemas.microsoft.com/office/drawing/2014/main" id="{22574787-22F5-49A2-9C78-2DCB92C1466F}"/>
              </a:ext>
            </a:extLst>
          </p:cNvPr>
          <p:cNvSpPr>
            <a:spLocks noChangeArrowheads="1"/>
          </p:cNvSpPr>
          <p:nvPr/>
        </p:nvSpPr>
        <p:spPr bwMode="auto">
          <a:xfrm>
            <a:off x="6096000" y="2133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60" name="Rectangle 16">
            <a:extLst>
              <a:ext uri="{FF2B5EF4-FFF2-40B4-BE49-F238E27FC236}">
                <a16:creationId xmlns:a16="http://schemas.microsoft.com/office/drawing/2014/main" id="{19298102-A004-4AA6-A101-2FEF82E33D86}"/>
              </a:ext>
            </a:extLst>
          </p:cNvPr>
          <p:cNvSpPr>
            <a:spLocks noChangeArrowheads="1"/>
          </p:cNvSpPr>
          <p:nvPr/>
        </p:nvSpPr>
        <p:spPr bwMode="auto">
          <a:xfrm>
            <a:off x="6172200" y="1752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61" name="Rectangle 17">
            <a:extLst>
              <a:ext uri="{FF2B5EF4-FFF2-40B4-BE49-F238E27FC236}">
                <a16:creationId xmlns:a16="http://schemas.microsoft.com/office/drawing/2014/main" id="{0753B0C9-9AFC-4AAB-922E-3FFF9C219CB7}"/>
              </a:ext>
            </a:extLst>
          </p:cNvPr>
          <p:cNvSpPr>
            <a:spLocks noChangeArrowheads="1"/>
          </p:cNvSpPr>
          <p:nvPr/>
        </p:nvSpPr>
        <p:spPr bwMode="auto">
          <a:xfrm>
            <a:off x="6248400" y="2362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62" name="Rectangle 18">
            <a:extLst>
              <a:ext uri="{FF2B5EF4-FFF2-40B4-BE49-F238E27FC236}">
                <a16:creationId xmlns:a16="http://schemas.microsoft.com/office/drawing/2014/main" id="{E38EC94C-584A-46DC-A421-644A89082BA5}"/>
              </a:ext>
            </a:extLst>
          </p:cNvPr>
          <p:cNvSpPr>
            <a:spLocks noChangeArrowheads="1"/>
          </p:cNvSpPr>
          <p:nvPr/>
        </p:nvSpPr>
        <p:spPr bwMode="auto">
          <a:xfrm>
            <a:off x="6172200" y="3200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63" name="Rectangle 19">
            <a:extLst>
              <a:ext uri="{FF2B5EF4-FFF2-40B4-BE49-F238E27FC236}">
                <a16:creationId xmlns:a16="http://schemas.microsoft.com/office/drawing/2014/main" id="{86C3951D-527B-4245-930D-70FF3B5E1BC1}"/>
              </a:ext>
            </a:extLst>
          </p:cNvPr>
          <p:cNvSpPr>
            <a:spLocks noChangeArrowheads="1"/>
          </p:cNvSpPr>
          <p:nvPr/>
        </p:nvSpPr>
        <p:spPr bwMode="auto">
          <a:xfrm>
            <a:off x="6477000" y="2590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64" name="Rectangle 20">
            <a:extLst>
              <a:ext uri="{FF2B5EF4-FFF2-40B4-BE49-F238E27FC236}">
                <a16:creationId xmlns:a16="http://schemas.microsoft.com/office/drawing/2014/main" id="{010348AF-C0B1-416E-A71F-6DE98CD1B783}"/>
              </a:ext>
            </a:extLst>
          </p:cNvPr>
          <p:cNvSpPr>
            <a:spLocks noChangeArrowheads="1"/>
          </p:cNvSpPr>
          <p:nvPr/>
        </p:nvSpPr>
        <p:spPr bwMode="auto">
          <a:xfrm>
            <a:off x="5181600" y="2895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65" name="Rectangle 21">
            <a:extLst>
              <a:ext uri="{FF2B5EF4-FFF2-40B4-BE49-F238E27FC236}">
                <a16:creationId xmlns:a16="http://schemas.microsoft.com/office/drawing/2014/main" id="{51ADEEEB-1673-4A90-A808-BCF848DEE8E6}"/>
              </a:ext>
            </a:extLst>
          </p:cNvPr>
          <p:cNvSpPr>
            <a:spLocks noChangeArrowheads="1"/>
          </p:cNvSpPr>
          <p:nvPr/>
        </p:nvSpPr>
        <p:spPr bwMode="auto">
          <a:xfrm>
            <a:off x="5486400" y="2743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66" name="Rectangle 22">
            <a:extLst>
              <a:ext uri="{FF2B5EF4-FFF2-40B4-BE49-F238E27FC236}">
                <a16:creationId xmlns:a16="http://schemas.microsoft.com/office/drawing/2014/main" id="{760F5A84-60B9-4797-BB43-03B14E6B4EB0}"/>
              </a:ext>
            </a:extLst>
          </p:cNvPr>
          <p:cNvSpPr>
            <a:spLocks noChangeArrowheads="1"/>
          </p:cNvSpPr>
          <p:nvPr/>
        </p:nvSpPr>
        <p:spPr bwMode="auto">
          <a:xfrm>
            <a:off x="5638800" y="2895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67" name="Rectangle 23">
            <a:extLst>
              <a:ext uri="{FF2B5EF4-FFF2-40B4-BE49-F238E27FC236}">
                <a16:creationId xmlns:a16="http://schemas.microsoft.com/office/drawing/2014/main" id="{163034EE-B41F-4C6B-9939-36E22B035E04}"/>
              </a:ext>
            </a:extLst>
          </p:cNvPr>
          <p:cNvSpPr>
            <a:spLocks noChangeArrowheads="1"/>
          </p:cNvSpPr>
          <p:nvPr/>
        </p:nvSpPr>
        <p:spPr bwMode="auto">
          <a:xfrm>
            <a:off x="5486400" y="3352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68" name="Rectangle 24">
            <a:extLst>
              <a:ext uri="{FF2B5EF4-FFF2-40B4-BE49-F238E27FC236}">
                <a16:creationId xmlns:a16="http://schemas.microsoft.com/office/drawing/2014/main" id="{50B1DE90-E99B-45BB-AE2A-9BD5E8FCFF74}"/>
              </a:ext>
            </a:extLst>
          </p:cNvPr>
          <p:cNvSpPr>
            <a:spLocks noChangeArrowheads="1"/>
          </p:cNvSpPr>
          <p:nvPr/>
        </p:nvSpPr>
        <p:spPr bwMode="auto">
          <a:xfrm>
            <a:off x="5943600" y="3200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69" name="Rectangle 25">
            <a:extLst>
              <a:ext uri="{FF2B5EF4-FFF2-40B4-BE49-F238E27FC236}">
                <a16:creationId xmlns:a16="http://schemas.microsoft.com/office/drawing/2014/main" id="{22AA2A17-9A66-4653-BD25-5108DFA36F84}"/>
              </a:ext>
            </a:extLst>
          </p:cNvPr>
          <p:cNvSpPr>
            <a:spLocks noChangeArrowheads="1"/>
          </p:cNvSpPr>
          <p:nvPr/>
        </p:nvSpPr>
        <p:spPr bwMode="auto">
          <a:xfrm>
            <a:off x="4800600" y="4114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70" name="Rectangle 26">
            <a:extLst>
              <a:ext uri="{FF2B5EF4-FFF2-40B4-BE49-F238E27FC236}">
                <a16:creationId xmlns:a16="http://schemas.microsoft.com/office/drawing/2014/main" id="{10F223DC-841D-4ECC-B928-15C74FE9F68C}"/>
              </a:ext>
            </a:extLst>
          </p:cNvPr>
          <p:cNvSpPr>
            <a:spLocks noChangeArrowheads="1"/>
          </p:cNvSpPr>
          <p:nvPr/>
        </p:nvSpPr>
        <p:spPr bwMode="auto">
          <a:xfrm>
            <a:off x="6096000" y="3352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71" name="Rectangle 27">
            <a:extLst>
              <a:ext uri="{FF2B5EF4-FFF2-40B4-BE49-F238E27FC236}">
                <a16:creationId xmlns:a16="http://schemas.microsoft.com/office/drawing/2014/main" id="{179D2876-2768-4CB3-8A31-3004E331E263}"/>
              </a:ext>
            </a:extLst>
          </p:cNvPr>
          <p:cNvSpPr>
            <a:spLocks noChangeArrowheads="1"/>
          </p:cNvSpPr>
          <p:nvPr/>
        </p:nvSpPr>
        <p:spPr bwMode="auto">
          <a:xfrm>
            <a:off x="3810000" y="3581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72" name="Rectangle 28">
            <a:extLst>
              <a:ext uri="{FF2B5EF4-FFF2-40B4-BE49-F238E27FC236}">
                <a16:creationId xmlns:a16="http://schemas.microsoft.com/office/drawing/2014/main" id="{7068F60D-364E-4B0B-A049-764496D1A335}"/>
              </a:ext>
            </a:extLst>
          </p:cNvPr>
          <p:cNvSpPr>
            <a:spLocks noChangeArrowheads="1"/>
          </p:cNvSpPr>
          <p:nvPr/>
        </p:nvSpPr>
        <p:spPr bwMode="auto">
          <a:xfrm>
            <a:off x="4953000" y="2133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73" name="Rectangle 29">
            <a:extLst>
              <a:ext uri="{FF2B5EF4-FFF2-40B4-BE49-F238E27FC236}">
                <a16:creationId xmlns:a16="http://schemas.microsoft.com/office/drawing/2014/main" id="{3E3D2F64-DBE6-4A3A-BC8C-8FB7A13F9946}"/>
              </a:ext>
            </a:extLst>
          </p:cNvPr>
          <p:cNvSpPr>
            <a:spLocks noChangeArrowheads="1"/>
          </p:cNvSpPr>
          <p:nvPr/>
        </p:nvSpPr>
        <p:spPr bwMode="auto">
          <a:xfrm>
            <a:off x="6019800" y="2895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74" name="Rectangle 30">
            <a:extLst>
              <a:ext uri="{FF2B5EF4-FFF2-40B4-BE49-F238E27FC236}">
                <a16:creationId xmlns:a16="http://schemas.microsoft.com/office/drawing/2014/main" id="{DFA8F1B4-A753-47F6-8E0C-FD725378B7F3}"/>
              </a:ext>
            </a:extLst>
          </p:cNvPr>
          <p:cNvSpPr>
            <a:spLocks noChangeArrowheads="1"/>
          </p:cNvSpPr>
          <p:nvPr/>
        </p:nvSpPr>
        <p:spPr bwMode="auto">
          <a:xfrm>
            <a:off x="4267200" y="2971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75" name="Rectangle 31">
            <a:extLst>
              <a:ext uri="{FF2B5EF4-FFF2-40B4-BE49-F238E27FC236}">
                <a16:creationId xmlns:a16="http://schemas.microsoft.com/office/drawing/2014/main" id="{D4E2A21E-33AE-4818-A7CA-FF772698ABF1}"/>
              </a:ext>
            </a:extLst>
          </p:cNvPr>
          <p:cNvSpPr>
            <a:spLocks noChangeArrowheads="1"/>
          </p:cNvSpPr>
          <p:nvPr/>
        </p:nvSpPr>
        <p:spPr bwMode="auto">
          <a:xfrm>
            <a:off x="3657600" y="3962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76" name="Rectangle 32">
            <a:extLst>
              <a:ext uri="{FF2B5EF4-FFF2-40B4-BE49-F238E27FC236}">
                <a16:creationId xmlns:a16="http://schemas.microsoft.com/office/drawing/2014/main" id="{A54C12FB-DC68-47CC-917C-5DBABAD24193}"/>
              </a:ext>
            </a:extLst>
          </p:cNvPr>
          <p:cNvSpPr>
            <a:spLocks noChangeArrowheads="1"/>
          </p:cNvSpPr>
          <p:nvPr/>
        </p:nvSpPr>
        <p:spPr bwMode="auto">
          <a:xfrm>
            <a:off x="4191000" y="38100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77" name="Rectangle 33">
            <a:extLst>
              <a:ext uri="{FF2B5EF4-FFF2-40B4-BE49-F238E27FC236}">
                <a16:creationId xmlns:a16="http://schemas.microsoft.com/office/drawing/2014/main" id="{9101BAAF-B368-416C-B592-CF1852BE18F7}"/>
              </a:ext>
            </a:extLst>
          </p:cNvPr>
          <p:cNvSpPr>
            <a:spLocks noChangeArrowheads="1"/>
          </p:cNvSpPr>
          <p:nvPr/>
        </p:nvSpPr>
        <p:spPr bwMode="auto">
          <a:xfrm>
            <a:off x="3810000" y="4114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78" name="Rectangle 34">
            <a:extLst>
              <a:ext uri="{FF2B5EF4-FFF2-40B4-BE49-F238E27FC236}">
                <a16:creationId xmlns:a16="http://schemas.microsoft.com/office/drawing/2014/main" id="{3E4FBFCC-4DDC-4A4A-B71F-0D946ECAAD4E}"/>
              </a:ext>
            </a:extLst>
          </p:cNvPr>
          <p:cNvSpPr>
            <a:spLocks noChangeArrowheads="1"/>
          </p:cNvSpPr>
          <p:nvPr/>
        </p:nvSpPr>
        <p:spPr bwMode="auto">
          <a:xfrm>
            <a:off x="4038600" y="4724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79" name="Rectangle 35">
            <a:extLst>
              <a:ext uri="{FF2B5EF4-FFF2-40B4-BE49-F238E27FC236}">
                <a16:creationId xmlns:a16="http://schemas.microsoft.com/office/drawing/2014/main" id="{C9471AF1-D538-436D-B940-C7BB2485F5D1}"/>
              </a:ext>
            </a:extLst>
          </p:cNvPr>
          <p:cNvSpPr>
            <a:spLocks noChangeArrowheads="1"/>
          </p:cNvSpPr>
          <p:nvPr/>
        </p:nvSpPr>
        <p:spPr bwMode="auto">
          <a:xfrm>
            <a:off x="5181600" y="4267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80" name="Rectangle 36">
            <a:extLst>
              <a:ext uri="{FF2B5EF4-FFF2-40B4-BE49-F238E27FC236}">
                <a16:creationId xmlns:a16="http://schemas.microsoft.com/office/drawing/2014/main" id="{CA47F92A-0526-49B4-A2AE-8B6F299FA1F1}"/>
              </a:ext>
            </a:extLst>
          </p:cNvPr>
          <p:cNvSpPr>
            <a:spLocks noChangeArrowheads="1"/>
          </p:cNvSpPr>
          <p:nvPr/>
        </p:nvSpPr>
        <p:spPr bwMode="auto">
          <a:xfrm>
            <a:off x="5029200" y="3657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81" name="Rectangle 37">
            <a:extLst>
              <a:ext uri="{FF2B5EF4-FFF2-40B4-BE49-F238E27FC236}">
                <a16:creationId xmlns:a16="http://schemas.microsoft.com/office/drawing/2014/main" id="{6BECF98C-B806-4FCE-B11F-772B1BAEFBC9}"/>
              </a:ext>
            </a:extLst>
          </p:cNvPr>
          <p:cNvSpPr>
            <a:spLocks noChangeArrowheads="1"/>
          </p:cNvSpPr>
          <p:nvPr/>
        </p:nvSpPr>
        <p:spPr bwMode="auto">
          <a:xfrm>
            <a:off x="4343400" y="4267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82" name="Rectangle 38">
            <a:extLst>
              <a:ext uri="{FF2B5EF4-FFF2-40B4-BE49-F238E27FC236}">
                <a16:creationId xmlns:a16="http://schemas.microsoft.com/office/drawing/2014/main" id="{25648D6D-168B-4C17-953F-16463919B5A0}"/>
              </a:ext>
            </a:extLst>
          </p:cNvPr>
          <p:cNvSpPr>
            <a:spLocks noChangeArrowheads="1"/>
          </p:cNvSpPr>
          <p:nvPr/>
        </p:nvSpPr>
        <p:spPr bwMode="auto">
          <a:xfrm>
            <a:off x="3581400" y="41910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83" name="Rectangle 39">
            <a:extLst>
              <a:ext uri="{FF2B5EF4-FFF2-40B4-BE49-F238E27FC236}">
                <a16:creationId xmlns:a16="http://schemas.microsoft.com/office/drawing/2014/main" id="{6DA1ED1B-4273-4743-A82F-DCE038C2F158}"/>
              </a:ext>
            </a:extLst>
          </p:cNvPr>
          <p:cNvSpPr>
            <a:spLocks noChangeArrowheads="1"/>
          </p:cNvSpPr>
          <p:nvPr/>
        </p:nvSpPr>
        <p:spPr bwMode="auto">
          <a:xfrm>
            <a:off x="3733800" y="3352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84" name="Rectangle 40">
            <a:extLst>
              <a:ext uri="{FF2B5EF4-FFF2-40B4-BE49-F238E27FC236}">
                <a16:creationId xmlns:a16="http://schemas.microsoft.com/office/drawing/2014/main" id="{219C1C72-BA92-423F-A547-C02C6DBCA03A}"/>
              </a:ext>
            </a:extLst>
          </p:cNvPr>
          <p:cNvSpPr>
            <a:spLocks noChangeArrowheads="1"/>
          </p:cNvSpPr>
          <p:nvPr/>
        </p:nvSpPr>
        <p:spPr bwMode="auto">
          <a:xfrm>
            <a:off x="4191000" y="3581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85" name="Rectangle 41">
            <a:extLst>
              <a:ext uri="{FF2B5EF4-FFF2-40B4-BE49-F238E27FC236}">
                <a16:creationId xmlns:a16="http://schemas.microsoft.com/office/drawing/2014/main" id="{00FB067E-D3F5-471F-9CB9-7780B3AB52FA}"/>
              </a:ext>
            </a:extLst>
          </p:cNvPr>
          <p:cNvSpPr>
            <a:spLocks noChangeArrowheads="1"/>
          </p:cNvSpPr>
          <p:nvPr/>
        </p:nvSpPr>
        <p:spPr bwMode="auto">
          <a:xfrm>
            <a:off x="3962400" y="2971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86" name="Rectangle 42">
            <a:extLst>
              <a:ext uri="{FF2B5EF4-FFF2-40B4-BE49-F238E27FC236}">
                <a16:creationId xmlns:a16="http://schemas.microsoft.com/office/drawing/2014/main" id="{1B75393A-A7A7-49A9-A82D-888BEADE099D}"/>
              </a:ext>
            </a:extLst>
          </p:cNvPr>
          <p:cNvSpPr>
            <a:spLocks noChangeArrowheads="1"/>
          </p:cNvSpPr>
          <p:nvPr/>
        </p:nvSpPr>
        <p:spPr bwMode="auto">
          <a:xfrm>
            <a:off x="3733800" y="4648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87" name="Rectangle 43">
            <a:extLst>
              <a:ext uri="{FF2B5EF4-FFF2-40B4-BE49-F238E27FC236}">
                <a16:creationId xmlns:a16="http://schemas.microsoft.com/office/drawing/2014/main" id="{9B2E4034-ACCD-401B-846B-14EB625F2084}"/>
              </a:ext>
            </a:extLst>
          </p:cNvPr>
          <p:cNvSpPr>
            <a:spLocks noChangeArrowheads="1"/>
          </p:cNvSpPr>
          <p:nvPr/>
        </p:nvSpPr>
        <p:spPr bwMode="auto">
          <a:xfrm>
            <a:off x="6705600" y="2133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88" name="Rectangle 44">
            <a:extLst>
              <a:ext uri="{FF2B5EF4-FFF2-40B4-BE49-F238E27FC236}">
                <a16:creationId xmlns:a16="http://schemas.microsoft.com/office/drawing/2014/main" id="{57B844A2-CFD9-4003-A9AF-954E742C5730}"/>
              </a:ext>
            </a:extLst>
          </p:cNvPr>
          <p:cNvSpPr>
            <a:spLocks noChangeArrowheads="1"/>
          </p:cNvSpPr>
          <p:nvPr/>
        </p:nvSpPr>
        <p:spPr bwMode="auto">
          <a:xfrm>
            <a:off x="6477000" y="1600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89" name="Rectangle 45">
            <a:extLst>
              <a:ext uri="{FF2B5EF4-FFF2-40B4-BE49-F238E27FC236}">
                <a16:creationId xmlns:a16="http://schemas.microsoft.com/office/drawing/2014/main" id="{88606A80-82A0-450B-89B5-16DDC0F91617}"/>
              </a:ext>
            </a:extLst>
          </p:cNvPr>
          <p:cNvSpPr>
            <a:spLocks noChangeArrowheads="1"/>
          </p:cNvSpPr>
          <p:nvPr/>
        </p:nvSpPr>
        <p:spPr bwMode="auto">
          <a:xfrm>
            <a:off x="5943600" y="1676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90" name="Rectangle 46">
            <a:extLst>
              <a:ext uri="{FF2B5EF4-FFF2-40B4-BE49-F238E27FC236}">
                <a16:creationId xmlns:a16="http://schemas.microsoft.com/office/drawing/2014/main" id="{132C1623-82C8-49B5-9C38-D435EAF58617}"/>
              </a:ext>
            </a:extLst>
          </p:cNvPr>
          <p:cNvSpPr>
            <a:spLocks noChangeArrowheads="1"/>
          </p:cNvSpPr>
          <p:nvPr/>
        </p:nvSpPr>
        <p:spPr bwMode="auto">
          <a:xfrm>
            <a:off x="5562600" y="1752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91" name="Rectangle 47">
            <a:extLst>
              <a:ext uri="{FF2B5EF4-FFF2-40B4-BE49-F238E27FC236}">
                <a16:creationId xmlns:a16="http://schemas.microsoft.com/office/drawing/2014/main" id="{2F043A92-36DC-40D6-B8D6-FBC8E0D290F1}"/>
              </a:ext>
            </a:extLst>
          </p:cNvPr>
          <p:cNvSpPr>
            <a:spLocks noChangeArrowheads="1"/>
          </p:cNvSpPr>
          <p:nvPr/>
        </p:nvSpPr>
        <p:spPr bwMode="auto">
          <a:xfrm>
            <a:off x="4800600" y="2438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792" name="Rectangle 48">
            <a:extLst>
              <a:ext uri="{FF2B5EF4-FFF2-40B4-BE49-F238E27FC236}">
                <a16:creationId xmlns:a16="http://schemas.microsoft.com/office/drawing/2014/main" id="{2876DBE4-7F74-4512-884E-AD9E608254E0}"/>
              </a:ext>
            </a:extLst>
          </p:cNvPr>
          <p:cNvSpPr>
            <a:spLocks noChangeArrowheads="1"/>
          </p:cNvSpPr>
          <p:nvPr/>
        </p:nvSpPr>
        <p:spPr bwMode="auto">
          <a:xfrm>
            <a:off x="762000" y="1143000"/>
            <a:ext cx="1143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zh-CN" altLang="en-US">
                <a:solidFill>
                  <a:schemeClr val="tx2"/>
                </a:solidFill>
                <a:latin typeface="Times New Roman" panose="02020603050405020304" pitchFamily="18" charset="0"/>
                <a:ea typeface="华文琥珀" panose="02010800040101010101" pitchFamily="2" charset="-122"/>
              </a:rPr>
              <a:t>主成分分析的几何解释</a:t>
            </a:r>
          </a:p>
          <a:p>
            <a:pPr algn="ctr" eaLnBrk="1" hangingPunct="1">
              <a:spcBef>
                <a:spcPct val="0"/>
              </a:spcBef>
              <a:buFontTx/>
              <a:buNone/>
            </a:pPr>
            <a:endParaRPr kumimoji="1" lang="en-US" altLang="zh-CN">
              <a:solidFill>
                <a:srgbClr val="FF0066"/>
              </a:solidFill>
              <a:latin typeface="Times New Roman" panose="02020603050405020304" pitchFamily="18" charset="0"/>
              <a:ea typeface="华文琥珀" panose="02010800040101010101" pitchFamily="2" charset="-122"/>
            </a:endParaRPr>
          </a:p>
        </p:txBody>
      </p:sp>
      <p:sp>
        <p:nvSpPr>
          <p:cNvPr id="31793" name="Rectangle 49">
            <a:extLst>
              <a:ext uri="{FF2B5EF4-FFF2-40B4-BE49-F238E27FC236}">
                <a16:creationId xmlns:a16="http://schemas.microsoft.com/office/drawing/2014/main" id="{0CC6BD61-EC54-491D-8C95-67586D8F9D3B}"/>
              </a:ext>
            </a:extLst>
          </p:cNvPr>
          <p:cNvSpPr>
            <a:spLocks noChangeArrowheads="1"/>
          </p:cNvSpPr>
          <p:nvPr/>
        </p:nvSpPr>
        <p:spPr bwMode="auto">
          <a:xfrm>
            <a:off x="2590800" y="228600"/>
            <a:ext cx="3435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a:solidFill>
                  <a:srgbClr val="FF0066"/>
                </a:solidFill>
                <a:latin typeface="Times New Roman" panose="02020603050405020304" pitchFamily="18" charset="0"/>
                <a:ea typeface="华文琥珀" panose="02010800040101010101" pitchFamily="2" charset="-122"/>
              </a:rPr>
              <a:t>平移、旋转坐标轴</a:t>
            </a:r>
          </a:p>
        </p:txBody>
      </p:sp>
    </p:spTree>
  </p:cSld>
  <p:clrMapOvr>
    <a:masterClrMapping/>
  </p:clrMapOvr>
  <p:transition spd="med">
    <p:strips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blinds(horizontal)">
                                      <p:cBhvr>
                                        <p:cTn id="7" dur="500"/>
                                        <p:tgtEl>
                                          <p:spTgt spid="81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mph" presetSubtype="0" fill="hold" nodeType="clickEffect">
                                  <p:stCondLst>
                                    <p:cond delay="0"/>
                                  </p:stCondLst>
                                  <p:childTnLst>
                                    <p:animRot by="21600000">
                                      <p:cBhvr>
                                        <p:cTn id="11" dur="2000" fill="hold"/>
                                        <p:tgtEl>
                                          <p:spTgt spid="8196"/>
                                        </p:tgtEl>
                                        <p:attrNameLst>
                                          <p:attrName>r</p:attrName>
                                        </p:attrNameLst>
                                      </p:cBhvr>
                                    </p:animRo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8202"/>
                                        </p:tgtEl>
                                        <p:attrNameLst>
                                          <p:attrName>style.visibility</p:attrName>
                                        </p:attrNameLst>
                                      </p:cBhvr>
                                      <p:to>
                                        <p:strVal val="visible"/>
                                      </p:to>
                                    </p:set>
                                    <p:animEffect transition="in" filter="blinds(horizontal)">
                                      <p:cBhvr>
                                        <p:cTn id="16" dur="500"/>
                                        <p:tgtEl>
                                          <p:spTgt spid="820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8198"/>
                                        </p:tgtEl>
                                        <p:attrNameLst>
                                          <p:attrName>style.visibility</p:attrName>
                                        </p:attrNameLst>
                                      </p:cBhvr>
                                      <p:to>
                                        <p:strVal val="visible"/>
                                      </p:to>
                                    </p:set>
                                    <p:animEffect transition="in" filter="blinds(horizontal)">
                                      <p:cBhvr>
                                        <p:cTn id="21" dur="500"/>
                                        <p:tgtEl>
                                          <p:spTgt spid="819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autoRev="1" fill="hold" nodeType="clickEffect">
                                  <p:stCondLst>
                                    <p:cond delay="0"/>
                                  </p:stCondLst>
                                  <p:childTnLst>
                                    <p:animMotion origin="layout" path="M 3.33333E-6 1.8043E-7 L 0.15243 -0.22161 " pathEditMode="relative" rAng="0" ptsTypes="AA">
                                      <p:cBhvr>
                                        <p:cTn id="25" dur="2000" fill="hold"/>
                                        <p:tgtEl>
                                          <p:spTgt spid="8198"/>
                                        </p:tgtEl>
                                        <p:attrNameLst>
                                          <p:attrName>ppt_x</p:attrName>
                                          <p:attrName>ppt_y</p:attrName>
                                        </p:attrNameLst>
                                      </p:cBhvr>
                                      <p:rCtr x="7600" y="-11100"/>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0" presetClass="path" presetSubtype="0" accel="50000" autoRev="1" fill="hold" nodeType="clickEffect">
                                  <p:stCondLst>
                                    <p:cond delay="0"/>
                                  </p:stCondLst>
                                  <p:childTnLst>
                                    <p:animMotion origin="layout" path="M 0.00277 -0.00116 L -0.11632 0.17418 " pathEditMode="relative" ptsTypes="AA">
                                      <p:cBhvr>
                                        <p:cTn id="29" dur="2000" fill="hold"/>
                                        <p:tgtEl>
                                          <p:spTgt spid="8198"/>
                                        </p:tgtEl>
                                        <p:attrNameLst>
                                          <p:attrName>ppt_x</p:attrName>
                                          <p:attrName>ppt_y</p:attrName>
                                        </p:attrNameLst>
                                      </p:cBhvr>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8203"/>
                                        </p:tgtEl>
                                        <p:attrNameLst>
                                          <p:attrName>style.visibility</p:attrName>
                                        </p:attrNameLst>
                                      </p:cBhvr>
                                      <p:to>
                                        <p:strVal val="visible"/>
                                      </p:to>
                                    </p:set>
                                    <p:animEffect transition="in" filter="blinds(horizontal)">
                                      <p:cBhvr>
                                        <p:cTn id="34" dur="500"/>
                                        <p:tgtEl>
                                          <p:spTgt spid="8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Line 2">
            <a:extLst>
              <a:ext uri="{FF2B5EF4-FFF2-40B4-BE49-F238E27FC236}">
                <a16:creationId xmlns:a16="http://schemas.microsoft.com/office/drawing/2014/main" id="{40093AFC-642E-4D99-91F2-44074C06F4C5}"/>
              </a:ext>
            </a:extLst>
          </p:cNvPr>
          <p:cNvSpPr>
            <a:spLocks noChangeShapeType="1"/>
          </p:cNvSpPr>
          <p:nvPr/>
        </p:nvSpPr>
        <p:spPr bwMode="auto">
          <a:xfrm flipV="1">
            <a:off x="4724400" y="990600"/>
            <a:ext cx="0" cy="5334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771" name="Oval 3">
            <a:extLst>
              <a:ext uri="{FF2B5EF4-FFF2-40B4-BE49-F238E27FC236}">
                <a16:creationId xmlns:a16="http://schemas.microsoft.com/office/drawing/2014/main" id="{F70EA69A-E3AD-4489-B228-8AFEF3D026B8}"/>
              </a:ext>
            </a:extLst>
          </p:cNvPr>
          <p:cNvSpPr>
            <a:spLocks noChangeArrowheads="1"/>
          </p:cNvSpPr>
          <p:nvPr/>
        </p:nvSpPr>
        <p:spPr bwMode="auto">
          <a:xfrm rot="-2749195">
            <a:off x="2137569" y="3120232"/>
            <a:ext cx="5691187" cy="768350"/>
          </a:xfrm>
          <a:prstGeom prst="ellipse">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3300" name="Line 4">
            <a:extLst>
              <a:ext uri="{FF2B5EF4-FFF2-40B4-BE49-F238E27FC236}">
                <a16:creationId xmlns:a16="http://schemas.microsoft.com/office/drawing/2014/main" id="{28C85C46-9852-45DB-BC36-AFA3D3D47AFD}"/>
              </a:ext>
            </a:extLst>
          </p:cNvPr>
          <p:cNvSpPr>
            <a:spLocks noChangeShapeType="1"/>
          </p:cNvSpPr>
          <p:nvPr/>
        </p:nvSpPr>
        <p:spPr bwMode="auto">
          <a:xfrm rot="-2806410">
            <a:off x="1899444" y="3299619"/>
            <a:ext cx="6408737" cy="149225"/>
          </a:xfrm>
          <a:prstGeom prst="line">
            <a:avLst/>
          </a:prstGeom>
          <a:noFill/>
          <a:ln w="28575">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773" name="Line 5">
            <a:extLst>
              <a:ext uri="{FF2B5EF4-FFF2-40B4-BE49-F238E27FC236}">
                <a16:creationId xmlns:a16="http://schemas.microsoft.com/office/drawing/2014/main" id="{E99BB886-DBC4-454E-96A8-F2F49843EE5F}"/>
              </a:ext>
            </a:extLst>
          </p:cNvPr>
          <p:cNvSpPr>
            <a:spLocks noChangeShapeType="1"/>
          </p:cNvSpPr>
          <p:nvPr/>
        </p:nvSpPr>
        <p:spPr bwMode="auto">
          <a:xfrm>
            <a:off x="2286000" y="3886200"/>
            <a:ext cx="54864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3302" name="Line 6">
            <a:extLst>
              <a:ext uri="{FF2B5EF4-FFF2-40B4-BE49-F238E27FC236}">
                <a16:creationId xmlns:a16="http://schemas.microsoft.com/office/drawing/2014/main" id="{6532AA97-6FEF-4A43-A5B9-877FE56D1B8A}"/>
              </a:ext>
            </a:extLst>
          </p:cNvPr>
          <p:cNvSpPr>
            <a:spLocks noChangeShapeType="1"/>
          </p:cNvSpPr>
          <p:nvPr/>
        </p:nvSpPr>
        <p:spPr bwMode="auto">
          <a:xfrm rot="18996666" flipH="1" flipV="1">
            <a:off x="5483383" y="840809"/>
            <a:ext cx="121232" cy="5517356"/>
          </a:xfrm>
          <a:prstGeom prst="line">
            <a:avLst/>
          </a:prstGeom>
          <a:noFill/>
          <a:ln w="28575">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775" name="Rectangle 7">
            <a:extLst>
              <a:ext uri="{FF2B5EF4-FFF2-40B4-BE49-F238E27FC236}">
                <a16:creationId xmlns:a16="http://schemas.microsoft.com/office/drawing/2014/main" id="{AD5B396D-B975-473B-A0B9-B9D0E8F92251}"/>
              </a:ext>
            </a:extLst>
          </p:cNvPr>
          <p:cNvSpPr>
            <a:spLocks noChangeArrowheads="1"/>
          </p:cNvSpPr>
          <p:nvPr/>
        </p:nvSpPr>
        <p:spPr bwMode="auto">
          <a:xfrm>
            <a:off x="5219700" y="28527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aphicFrame>
        <p:nvGraphicFramePr>
          <p:cNvPr id="32776" name="Object 8">
            <a:extLst>
              <a:ext uri="{FF2B5EF4-FFF2-40B4-BE49-F238E27FC236}">
                <a16:creationId xmlns:a16="http://schemas.microsoft.com/office/drawing/2014/main" id="{744764A7-3B2D-4ACC-A2F9-9533863A7395}"/>
              </a:ext>
            </a:extLst>
          </p:cNvPr>
          <p:cNvGraphicFramePr>
            <a:graphicFrameLocks noChangeAspect="1"/>
          </p:cNvGraphicFramePr>
          <p:nvPr/>
        </p:nvGraphicFramePr>
        <p:xfrm>
          <a:off x="5010150" y="762000"/>
          <a:ext cx="304800" cy="419100"/>
        </p:xfrm>
        <a:graphic>
          <a:graphicData uri="http://schemas.openxmlformats.org/presentationml/2006/ole">
            <mc:AlternateContent xmlns:mc="http://schemas.openxmlformats.org/markup-compatibility/2006">
              <mc:Choice xmlns:v="urn:schemas-microsoft-com:vml" Requires="v">
                <p:oleObj spid="_x0000_s5170" name="Equation" r:id="rId3" imgW="175186" imgH="289701" progId="Equation.3">
                  <p:embed/>
                </p:oleObj>
              </mc:Choice>
              <mc:Fallback>
                <p:oleObj name="Equation" r:id="rId3" imgW="175186" imgH="289701"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762000"/>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7" name="Object 9">
            <a:extLst>
              <a:ext uri="{FF2B5EF4-FFF2-40B4-BE49-F238E27FC236}">
                <a16:creationId xmlns:a16="http://schemas.microsoft.com/office/drawing/2014/main" id="{54B38773-269C-43C6-9E52-BAFBDCF832A5}"/>
              </a:ext>
            </a:extLst>
          </p:cNvPr>
          <p:cNvGraphicFramePr>
            <a:graphicFrameLocks noChangeAspect="1"/>
          </p:cNvGraphicFramePr>
          <p:nvPr/>
        </p:nvGraphicFramePr>
        <p:xfrm>
          <a:off x="7924800" y="3657600"/>
          <a:ext cx="266700" cy="419100"/>
        </p:xfrm>
        <a:graphic>
          <a:graphicData uri="http://schemas.openxmlformats.org/presentationml/2006/ole">
            <mc:AlternateContent xmlns:mc="http://schemas.openxmlformats.org/markup-compatibility/2006">
              <mc:Choice xmlns:v="urn:schemas-microsoft-com:vml" Requires="v">
                <p:oleObj spid="_x0000_s5171" name="Equation" r:id="rId5" imgW="137308" imgH="289701" progId="Equation.3">
                  <p:embed/>
                </p:oleObj>
              </mc:Choice>
              <mc:Fallback>
                <p:oleObj name="Equation" r:id="rId5" imgW="137308" imgH="289701"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3657600"/>
                        <a:ext cx="266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306" name="Object 10">
            <a:extLst>
              <a:ext uri="{FF2B5EF4-FFF2-40B4-BE49-F238E27FC236}">
                <a16:creationId xmlns:a16="http://schemas.microsoft.com/office/drawing/2014/main" id="{D49C44B6-40F7-4732-A073-3E1DD7CA0852}"/>
              </a:ext>
            </a:extLst>
          </p:cNvPr>
          <p:cNvGraphicFramePr>
            <a:graphicFrameLocks noChangeAspect="1"/>
          </p:cNvGraphicFramePr>
          <p:nvPr/>
        </p:nvGraphicFramePr>
        <p:xfrm>
          <a:off x="7543800" y="685800"/>
          <a:ext cx="304800" cy="419100"/>
        </p:xfrm>
        <a:graphic>
          <a:graphicData uri="http://schemas.openxmlformats.org/presentationml/2006/ole">
            <mc:AlternateContent xmlns:mc="http://schemas.openxmlformats.org/markup-compatibility/2006">
              <mc:Choice xmlns:v="urn:schemas-microsoft-com:vml" Requires="v">
                <p:oleObj spid="_x0000_s5172" name="Equation" r:id="rId7" imgW="175186" imgH="289701" progId="Equation.3">
                  <p:embed/>
                </p:oleObj>
              </mc:Choice>
              <mc:Fallback>
                <p:oleObj name="Equation" r:id="rId7" imgW="175186" imgH="289701"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800" y="685800"/>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307" name="Object 11">
            <a:extLst>
              <a:ext uri="{FF2B5EF4-FFF2-40B4-BE49-F238E27FC236}">
                <a16:creationId xmlns:a16="http://schemas.microsoft.com/office/drawing/2014/main" id="{B43D016B-CAEA-4EF6-817B-7693DA1BC9EA}"/>
              </a:ext>
            </a:extLst>
          </p:cNvPr>
          <p:cNvGraphicFramePr>
            <a:graphicFrameLocks noChangeAspect="1"/>
          </p:cNvGraphicFramePr>
          <p:nvPr/>
        </p:nvGraphicFramePr>
        <p:xfrm>
          <a:off x="3276600" y="1295400"/>
          <a:ext cx="330200" cy="419100"/>
        </p:xfrm>
        <a:graphic>
          <a:graphicData uri="http://schemas.openxmlformats.org/presentationml/2006/ole">
            <mc:AlternateContent xmlns:mc="http://schemas.openxmlformats.org/markup-compatibility/2006">
              <mc:Choice xmlns:v="urn:schemas-microsoft-com:vml" Requires="v">
                <p:oleObj spid="_x0000_s5173" name="Equation" r:id="rId9" imgW="205962" imgH="289701" progId="Equation.3">
                  <p:embed/>
                </p:oleObj>
              </mc:Choice>
              <mc:Fallback>
                <p:oleObj name="Equation" r:id="rId9" imgW="205962" imgH="289701"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1295400"/>
                        <a:ext cx="330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0" name="Rectangle 12">
            <a:extLst>
              <a:ext uri="{FF2B5EF4-FFF2-40B4-BE49-F238E27FC236}">
                <a16:creationId xmlns:a16="http://schemas.microsoft.com/office/drawing/2014/main" id="{45F085F4-D816-4FA0-A2F5-69C401A70C13}"/>
              </a:ext>
            </a:extLst>
          </p:cNvPr>
          <p:cNvSpPr>
            <a:spLocks noChangeArrowheads="1"/>
          </p:cNvSpPr>
          <p:nvPr/>
        </p:nvSpPr>
        <p:spPr bwMode="auto">
          <a:xfrm>
            <a:off x="5580063" y="23495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81" name="Rectangle 13">
            <a:extLst>
              <a:ext uri="{FF2B5EF4-FFF2-40B4-BE49-F238E27FC236}">
                <a16:creationId xmlns:a16="http://schemas.microsoft.com/office/drawing/2014/main" id="{2A4B3B32-248F-4493-82D4-927AAE8C2A88}"/>
              </a:ext>
            </a:extLst>
          </p:cNvPr>
          <p:cNvSpPr>
            <a:spLocks noChangeArrowheads="1"/>
          </p:cNvSpPr>
          <p:nvPr/>
        </p:nvSpPr>
        <p:spPr bwMode="auto">
          <a:xfrm>
            <a:off x="5791200" y="2590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82" name="Rectangle 14">
            <a:extLst>
              <a:ext uri="{FF2B5EF4-FFF2-40B4-BE49-F238E27FC236}">
                <a16:creationId xmlns:a16="http://schemas.microsoft.com/office/drawing/2014/main" id="{4E891736-3CE9-4572-897F-8EF2DFFDAA85}"/>
              </a:ext>
            </a:extLst>
          </p:cNvPr>
          <p:cNvSpPr>
            <a:spLocks noChangeArrowheads="1"/>
          </p:cNvSpPr>
          <p:nvPr/>
        </p:nvSpPr>
        <p:spPr bwMode="auto">
          <a:xfrm>
            <a:off x="6011863" y="206057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83" name="Rectangle 15">
            <a:extLst>
              <a:ext uri="{FF2B5EF4-FFF2-40B4-BE49-F238E27FC236}">
                <a16:creationId xmlns:a16="http://schemas.microsoft.com/office/drawing/2014/main" id="{5D5A098D-181F-4F25-B3EF-9DE96C1EA20B}"/>
              </a:ext>
            </a:extLst>
          </p:cNvPr>
          <p:cNvSpPr>
            <a:spLocks noChangeArrowheads="1"/>
          </p:cNvSpPr>
          <p:nvPr/>
        </p:nvSpPr>
        <p:spPr bwMode="auto">
          <a:xfrm>
            <a:off x="6096000" y="2133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84" name="Rectangle 16">
            <a:extLst>
              <a:ext uri="{FF2B5EF4-FFF2-40B4-BE49-F238E27FC236}">
                <a16:creationId xmlns:a16="http://schemas.microsoft.com/office/drawing/2014/main" id="{49F18670-5E5D-458B-BAB3-D9032D80E013}"/>
              </a:ext>
            </a:extLst>
          </p:cNvPr>
          <p:cNvSpPr>
            <a:spLocks noChangeArrowheads="1"/>
          </p:cNvSpPr>
          <p:nvPr/>
        </p:nvSpPr>
        <p:spPr bwMode="auto">
          <a:xfrm>
            <a:off x="6172200" y="1752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85" name="Rectangle 17">
            <a:extLst>
              <a:ext uri="{FF2B5EF4-FFF2-40B4-BE49-F238E27FC236}">
                <a16:creationId xmlns:a16="http://schemas.microsoft.com/office/drawing/2014/main" id="{E2718BD1-F5AE-4256-84D7-0CD393E797DF}"/>
              </a:ext>
            </a:extLst>
          </p:cNvPr>
          <p:cNvSpPr>
            <a:spLocks noChangeArrowheads="1"/>
          </p:cNvSpPr>
          <p:nvPr/>
        </p:nvSpPr>
        <p:spPr bwMode="auto">
          <a:xfrm>
            <a:off x="6011863" y="23495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86" name="Rectangle 18">
            <a:extLst>
              <a:ext uri="{FF2B5EF4-FFF2-40B4-BE49-F238E27FC236}">
                <a16:creationId xmlns:a16="http://schemas.microsoft.com/office/drawing/2014/main" id="{735125ED-16F8-4B99-83D2-15AFB3965FD7}"/>
              </a:ext>
            </a:extLst>
          </p:cNvPr>
          <p:cNvSpPr>
            <a:spLocks noChangeArrowheads="1"/>
          </p:cNvSpPr>
          <p:nvPr/>
        </p:nvSpPr>
        <p:spPr bwMode="auto">
          <a:xfrm>
            <a:off x="5148263" y="32131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87" name="Rectangle 19">
            <a:extLst>
              <a:ext uri="{FF2B5EF4-FFF2-40B4-BE49-F238E27FC236}">
                <a16:creationId xmlns:a16="http://schemas.microsoft.com/office/drawing/2014/main" id="{8D1C5E9A-9AD0-43BB-9BCD-4E2B346DAA9B}"/>
              </a:ext>
            </a:extLst>
          </p:cNvPr>
          <p:cNvSpPr>
            <a:spLocks noChangeArrowheads="1"/>
          </p:cNvSpPr>
          <p:nvPr/>
        </p:nvSpPr>
        <p:spPr bwMode="auto">
          <a:xfrm>
            <a:off x="5867400" y="249237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88" name="Rectangle 20">
            <a:extLst>
              <a:ext uri="{FF2B5EF4-FFF2-40B4-BE49-F238E27FC236}">
                <a16:creationId xmlns:a16="http://schemas.microsoft.com/office/drawing/2014/main" id="{5C50EA08-AA9A-4F5C-8122-C767F92768DB}"/>
              </a:ext>
            </a:extLst>
          </p:cNvPr>
          <p:cNvSpPr>
            <a:spLocks noChangeArrowheads="1"/>
          </p:cNvSpPr>
          <p:nvPr/>
        </p:nvSpPr>
        <p:spPr bwMode="auto">
          <a:xfrm>
            <a:off x="5181600" y="2895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89" name="Rectangle 21">
            <a:extLst>
              <a:ext uri="{FF2B5EF4-FFF2-40B4-BE49-F238E27FC236}">
                <a16:creationId xmlns:a16="http://schemas.microsoft.com/office/drawing/2014/main" id="{2EB70DF8-C569-4767-9C92-36111122DCD6}"/>
              </a:ext>
            </a:extLst>
          </p:cNvPr>
          <p:cNvSpPr>
            <a:spLocks noChangeArrowheads="1"/>
          </p:cNvSpPr>
          <p:nvPr/>
        </p:nvSpPr>
        <p:spPr bwMode="auto">
          <a:xfrm>
            <a:off x="5486400" y="2743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90" name="Rectangle 22">
            <a:extLst>
              <a:ext uri="{FF2B5EF4-FFF2-40B4-BE49-F238E27FC236}">
                <a16:creationId xmlns:a16="http://schemas.microsoft.com/office/drawing/2014/main" id="{73AFD9C3-D76D-4B29-8D23-4DB3E717B8E3}"/>
              </a:ext>
            </a:extLst>
          </p:cNvPr>
          <p:cNvSpPr>
            <a:spLocks noChangeArrowheads="1"/>
          </p:cNvSpPr>
          <p:nvPr/>
        </p:nvSpPr>
        <p:spPr bwMode="auto">
          <a:xfrm>
            <a:off x="5638800" y="2895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91" name="Rectangle 23">
            <a:extLst>
              <a:ext uri="{FF2B5EF4-FFF2-40B4-BE49-F238E27FC236}">
                <a16:creationId xmlns:a16="http://schemas.microsoft.com/office/drawing/2014/main" id="{CEEBF957-066D-4423-AC48-8EDC1D40A196}"/>
              </a:ext>
            </a:extLst>
          </p:cNvPr>
          <p:cNvSpPr>
            <a:spLocks noChangeArrowheads="1"/>
          </p:cNvSpPr>
          <p:nvPr/>
        </p:nvSpPr>
        <p:spPr bwMode="auto">
          <a:xfrm>
            <a:off x="5292725" y="292417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92" name="Rectangle 24">
            <a:extLst>
              <a:ext uri="{FF2B5EF4-FFF2-40B4-BE49-F238E27FC236}">
                <a16:creationId xmlns:a16="http://schemas.microsoft.com/office/drawing/2014/main" id="{AE318940-2EAB-45D6-9732-77D1982C7D4D}"/>
              </a:ext>
            </a:extLst>
          </p:cNvPr>
          <p:cNvSpPr>
            <a:spLocks noChangeArrowheads="1"/>
          </p:cNvSpPr>
          <p:nvPr/>
        </p:nvSpPr>
        <p:spPr bwMode="auto">
          <a:xfrm>
            <a:off x="4859338" y="32845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93" name="Rectangle 25">
            <a:extLst>
              <a:ext uri="{FF2B5EF4-FFF2-40B4-BE49-F238E27FC236}">
                <a16:creationId xmlns:a16="http://schemas.microsoft.com/office/drawing/2014/main" id="{744A5C90-B9D5-4686-979E-AD4E5EA5F2D0}"/>
              </a:ext>
            </a:extLst>
          </p:cNvPr>
          <p:cNvSpPr>
            <a:spLocks noChangeArrowheads="1"/>
          </p:cNvSpPr>
          <p:nvPr/>
        </p:nvSpPr>
        <p:spPr bwMode="auto">
          <a:xfrm>
            <a:off x="4500563" y="37893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94" name="Rectangle 26">
            <a:extLst>
              <a:ext uri="{FF2B5EF4-FFF2-40B4-BE49-F238E27FC236}">
                <a16:creationId xmlns:a16="http://schemas.microsoft.com/office/drawing/2014/main" id="{E3D5C0FB-B61A-42D5-9A79-0E12EA5287D8}"/>
              </a:ext>
            </a:extLst>
          </p:cNvPr>
          <p:cNvSpPr>
            <a:spLocks noChangeArrowheads="1"/>
          </p:cNvSpPr>
          <p:nvPr/>
        </p:nvSpPr>
        <p:spPr bwMode="auto">
          <a:xfrm>
            <a:off x="5435600" y="2997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95" name="Rectangle 27">
            <a:extLst>
              <a:ext uri="{FF2B5EF4-FFF2-40B4-BE49-F238E27FC236}">
                <a16:creationId xmlns:a16="http://schemas.microsoft.com/office/drawing/2014/main" id="{3EC63CF1-A101-424B-9E06-C8660F8BE654}"/>
              </a:ext>
            </a:extLst>
          </p:cNvPr>
          <p:cNvSpPr>
            <a:spLocks noChangeArrowheads="1"/>
          </p:cNvSpPr>
          <p:nvPr/>
        </p:nvSpPr>
        <p:spPr bwMode="auto">
          <a:xfrm>
            <a:off x="3924300" y="4292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96" name="Rectangle 28">
            <a:extLst>
              <a:ext uri="{FF2B5EF4-FFF2-40B4-BE49-F238E27FC236}">
                <a16:creationId xmlns:a16="http://schemas.microsoft.com/office/drawing/2014/main" id="{D3721301-0C32-475C-90A5-11197806BA88}"/>
              </a:ext>
            </a:extLst>
          </p:cNvPr>
          <p:cNvSpPr>
            <a:spLocks noChangeArrowheads="1"/>
          </p:cNvSpPr>
          <p:nvPr/>
        </p:nvSpPr>
        <p:spPr bwMode="auto">
          <a:xfrm>
            <a:off x="5724525" y="24209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97" name="Rectangle 29">
            <a:extLst>
              <a:ext uri="{FF2B5EF4-FFF2-40B4-BE49-F238E27FC236}">
                <a16:creationId xmlns:a16="http://schemas.microsoft.com/office/drawing/2014/main" id="{C1052C28-41A1-4799-B8CA-33E10501033E}"/>
              </a:ext>
            </a:extLst>
          </p:cNvPr>
          <p:cNvSpPr>
            <a:spLocks noChangeArrowheads="1"/>
          </p:cNvSpPr>
          <p:nvPr/>
        </p:nvSpPr>
        <p:spPr bwMode="auto">
          <a:xfrm>
            <a:off x="5292725" y="270827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98" name="Rectangle 30">
            <a:extLst>
              <a:ext uri="{FF2B5EF4-FFF2-40B4-BE49-F238E27FC236}">
                <a16:creationId xmlns:a16="http://schemas.microsoft.com/office/drawing/2014/main" id="{FE1C016D-990C-48AB-8E61-9920AFF3E03C}"/>
              </a:ext>
            </a:extLst>
          </p:cNvPr>
          <p:cNvSpPr>
            <a:spLocks noChangeArrowheads="1"/>
          </p:cNvSpPr>
          <p:nvPr/>
        </p:nvSpPr>
        <p:spPr bwMode="auto">
          <a:xfrm>
            <a:off x="4500563" y="34290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799" name="Rectangle 31">
            <a:extLst>
              <a:ext uri="{FF2B5EF4-FFF2-40B4-BE49-F238E27FC236}">
                <a16:creationId xmlns:a16="http://schemas.microsoft.com/office/drawing/2014/main" id="{015E8BD0-E5D4-4995-9E30-CAA519C450AE}"/>
              </a:ext>
            </a:extLst>
          </p:cNvPr>
          <p:cNvSpPr>
            <a:spLocks noChangeArrowheads="1"/>
          </p:cNvSpPr>
          <p:nvPr/>
        </p:nvSpPr>
        <p:spPr bwMode="auto">
          <a:xfrm>
            <a:off x="3563938" y="4652963"/>
            <a:ext cx="33813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00" name="Rectangle 32">
            <a:extLst>
              <a:ext uri="{FF2B5EF4-FFF2-40B4-BE49-F238E27FC236}">
                <a16:creationId xmlns:a16="http://schemas.microsoft.com/office/drawing/2014/main" id="{CAD9BD14-029C-4C8E-9B92-71B68B1F727A}"/>
              </a:ext>
            </a:extLst>
          </p:cNvPr>
          <p:cNvSpPr>
            <a:spLocks noChangeArrowheads="1"/>
          </p:cNvSpPr>
          <p:nvPr/>
        </p:nvSpPr>
        <p:spPr bwMode="auto">
          <a:xfrm>
            <a:off x="4191000" y="38100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01" name="Rectangle 33">
            <a:extLst>
              <a:ext uri="{FF2B5EF4-FFF2-40B4-BE49-F238E27FC236}">
                <a16:creationId xmlns:a16="http://schemas.microsoft.com/office/drawing/2014/main" id="{2BB042D6-34BA-43A7-9168-4D2B28E29775}"/>
              </a:ext>
            </a:extLst>
          </p:cNvPr>
          <p:cNvSpPr>
            <a:spLocks noChangeArrowheads="1"/>
          </p:cNvSpPr>
          <p:nvPr/>
        </p:nvSpPr>
        <p:spPr bwMode="auto">
          <a:xfrm>
            <a:off x="3810000" y="4114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02" name="Rectangle 34">
            <a:extLst>
              <a:ext uri="{FF2B5EF4-FFF2-40B4-BE49-F238E27FC236}">
                <a16:creationId xmlns:a16="http://schemas.microsoft.com/office/drawing/2014/main" id="{525203F3-70A7-4DAB-8C8B-C39A7EEB59EA}"/>
              </a:ext>
            </a:extLst>
          </p:cNvPr>
          <p:cNvSpPr>
            <a:spLocks noChangeArrowheads="1"/>
          </p:cNvSpPr>
          <p:nvPr/>
        </p:nvSpPr>
        <p:spPr bwMode="auto">
          <a:xfrm>
            <a:off x="3348038" y="48688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03" name="Rectangle 35">
            <a:extLst>
              <a:ext uri="{FF2B5EF4-FFF2-40B4-BE49-F238E27FC236}">
                <a16:creationId xmlns:a16="http://schemas.microsoft.com/office/drawing/2014/main" id="{E5E7BA2D-E667-4024-A7B9-159D2EE6CC93}"/>
              </a:ext>
            </a:extLst>
          </p:cNvPr>
          <p:cNvSpPr>
            <a:spLocks noChangeArrowheads="1"/>
          </p:cNvSpPr>
          <p:nvPr/>
        </p:nvSpPr>
        <p:spPr bwMode="auto">
          <a:xfrm>
            <a:off x="4787900" y="35004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04" name="Rectangle 36">
            <a:extLst>
              <a:ext uri="{FF2B5EF4-FFF2-40B4-BE49-F238E27FC236}">
                <a16:creationId xmlns:a16="http://schemas.microsoft.com/office/drawing/2014/main" id="{450F9A11-3643-4D1B-B314-AED15A739C02}"/>
              </a:ext>
            </a:extLst>
          </p:cNvPr>
          <p:cNvSpPr>
            <a:spLocks noChangeArrowheads="1"/>
          </p:cNvSpPr>
          <p:nvPr/>
        </p:nvSpPr>
        <p:spPr bwMode="auto">
          <a:xfrm>
            <a:off x="5029200" y="3657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05" name="Rectangle 37">
            <a:extLst>
              <a:ext uri="{FF2B5EF4-FFF2-40B4-BE49-F238E27FC236}">
                <a16:creationId xmlns:a16="http://schemas.microsoft.com/office/drawing/2014/main" id="{2A1193CB-253E-4DFC-8893-691C998D12D4}"/>
              </a:ext>
            </a:extLst>
          </p:cNvPr>
          <p:cNvSpPr>
            <a:spLocks noChangeArrowheads="1"/>
          </p:cNvSpPr>
          <p:nvPr/>
        </p:nvSpPr>
        <p:spPr bwMode="auto">
          <a:xfrm>
            <a:off x="4343400" y="4267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06" name="Rectangle 38">
            <a:extLst>
              <a:ext uri="{FF2B5EF4-FFF2-40B4-BE49-F238E27FC236}">
                <a16:creationId xmlns:a16="http://schemas.microsoft.com/office/drawing/2014/main" id="{A45768D8-F84C-47E7-9AAD-5788AA1789F9}"/>
              </a:ext>
            </a:extLst>
          </p:cNvPr>
          <p:cNvSpPr>
            <a:spLocks noChangeArrowheads="1"/>
          </p:cNvSpPr>
          <p:nvPr/>
        </p:nvSpPr>
        <p:spPr bwMode="auto">
          <a:xfrm>
            <a:off x="3581400" y="41910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07" name="Rectangle 39">
            <a:extLst>
              <a:ext uri="{FF2B5EF4-FFF2-40B4-BE49-F238E27FC236}">
                <a16:creationId xmlns:a16="http://schemas.microsoft.com/office/drawing/2014/main" id="{06F8DE65-8218-45E9-9706-0A2A24ACB93F}"/>
              </a:ext>
            </a:extLst>
          </p:cNvPr>
          <p:cNvSpPr>
            <a:spLocks noChangeArrowheads="1"/>
          </p:cNvSpPr>
          <p:nvPr/>
        </p:nvSpPr>
        <p:spPr bwMode="auto">
          <a:xfrm>
            <a:off x="3851275" y="436562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08" name="Rectangle 40">
            <a:extLst>
              <a:ext uri="{FF2B5EF4-FFF2-40B4-BE49-F238E27FC236}">
                <a16:creationId xmlns:a16="http://schemas.microsoft.com/office/drawing/2014/main" id="{8CB55F17-0C46-4673-B376-7D5403984110}"/>
              </a:ext>
            </a:extLst>
          </p:cNvPr>
          <p:cNvSpPr>
            <a:spLocks noChangeArrowheads="1"/>
          </p:cNvSpPr>
          <p:nvPr/>
        </p:nvSpPr>
        <p:spPr bwMode="auto">
          <a:xfrm>
            <a:off x="4191000" y="3581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09" name="Rectangle 41">
            <a:extLst>
              <a:ext uri="{FF2B5EF4-FFF2-40B4-BE49-F238E27FC236}">
                <a16:creationId xmlns:a16="http://schemas.microsoft.com/office/drawing/2014/main" id="{EC350EA7-0954-429B-A779-ACEE5EA8F6EC}"/>
              </a:ext>
            </a:extLst>
          </p:cNvPr>
          <p:cNvSpPr>
            <a:spLocks noChangeArrowheads="1"/>
          </p:cNvSpPr>
          <p:nvPr/>
        </p:nvSpPr>
        <p:spPr bwMode="auto">
          <a:xfrm>
            <a:off x="4140200" y="3860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10" name="Rectangle 42">
            <a:extLst>
              <a:ext uri="{FF2B5EF4-FFF2-40B4-BE49-F238E27FC236}">
                <a16:creationId xmlns:a16="http://schemas.microsoft.com/office/drawing/2014/main" id="{6E645DD5-7243-463A-A511-E761AD693FB4}"/>
              </a:ext>
            </a:extLst>
          </p:cNvPr>
          <p:cNvSpPr>
            <a:spLocks noChangeArrowheads="1"/>
          </p:cNvSpPr>
          <p:nvPr/>
        </p:nvSpPr>
        <p:spPr bwMode="auto">
          <a:xfrm>
            <a:off x="3733800" y="4648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11" name="Rectangle 43">
            <a:extLst>
              <a:ext uri="{FF2B5EF4-FFF2-40B4-BE49-F238E27FC236}">
                <a16:creationId xmlns:a16="http://schemas.microsoft.com/office/drawing/2014/main" id="{5E6A3379-47CB-4FA0-9322-7C51D5484612}"/>
              </a:ext>
            </a:extLst>
          </p:cNvPr>
          <p:cNvSpPr>
            <a:spLocks noChangeArrowheads="1"/>
          </p:cNvSpPr>
          <p:nvPr/>
        </p:nvSpPr>
        <p:spPr bwMode="auto">
          <a:xfrm>
            <a:off x="6372225" y="191611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12" name="Rectangle 44">
            <a:extLst>
              <a:ext uri="{FF2B5EF4-FFF2-40B4-BE49-F238E27FC236}">
                <a16:creationId xmlns:a16="http://schemas.microsoft.com/office/drawing/2014/main" id="{E187E4EF-1E1F-43D4-8F39-906C26BFD890}"/>
              </a:ext>
            </a:extLst>
          </p:cNvPr>
          <p:cNvSpPr>
            <a:spLocks noChangeArrowheads="1"/>
          </p:cNvSpPr>
          <p:nvPr/>
        </p:nvSpPr>
        <p:spPr bwMode="auto">
          <a:xfrm>
            <a:off x="6477000" y="1600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13" name="Rectangle 45">
            <a:extLst>
              <a:ext uri="{FF2B5EF4-FFF2-40B4-BE49-F238E27FC236}">
                <a16:creationId xmlns:a16="http://schemas.microsoft.com/office/drawing/2014/main" id="{88793802-7706-4A9F-B5E7-05A8111671E5}"/>
              </a:ext>
            </a:extLst>
          </p:cNvPr>
          <p:cNvSpPr>
            <a:spLocks noChangeArrowheads="1"/>
          </p:cNvSpPr>
          <p:nvPr/>
        </p:nvSpPr>
        <p:spPr bwMode="auto">
          <a:xfrm>
            <a:off x="6084888" y="19891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14" name="Rectangle 46">
            <a:extLst>
              <a:ext uri="{FF2B5EF4-FFF2-40B4-BE49-F238E27FC236}">
                <a16:creationId xmlns:a16="http://schemas.microsoft.com/office/drawing/2014/main" id="{673BBA10-21FA-450C-85FC-E47B67B85D14}"/>
              </a:ext>
            </a:extLst>
          </p:cNvPr>
          <p:cNvSpPr>
            <a:spLocks noChangeArrowheads="1"/>
          </p:cNvSpPr>
          <p:nvPr/>
        </p:nvSpPr>
        <p:spPr bwMode="auto">
          <a:xfrm>
            <a:off x="5795963" y="22050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15" name="Rectangle 47">
            <a:extLst>
              <a:ext uri="{FF2B5EF4-FFF2-40B4-BE49-F238E27FC236}">
                <a16:creationId xmlns:a16="http://schemas.microsoft.com/office/drawing/2014/main" id="{22B7D9DF-4375-416B-A48C-1D9BDC90ECFC}"/>
              </a:ext>
            </a:extLst>
          </p:cNvPr>
          <p:cNvSpPr>
            <a:spLocks noChangeArrowheads="1"/>
          </p:cNvSpPr>
          <p:nvPr/>
        </p:nvSpPr>
        <p:spPr bwMode="auto">
          <a:xfrm>
            <a:off x="4932363" y="30686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816" name="Rectangle 48">
            <a:extLst>
              <a:ext uri="{FF2B5EF4-FFF2-40B4-BE49-F238E27FC236}">
                <a16:creationId xmlns:a16="http://schemas.microsoft.com/office/drawing/2014/main" id="{2DEBF8B0-EFEA-4EB2-B960-A86B12FAF31B}"/>
              </a:ext>
            </a:extLst>
          </p:cNvPr>
          <p:cNvSpPr>
            <a:spLocks noChangeArrowheads="1"/>
          </p:cNvSpPr>
          <p:nvPr/>
        </p:nvSpPr>
        <p:spPr bwMode="auto">
          <a:xfrm>
            <a:off x="762000" y="1143000"/>
            <a:ext cx="1143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zh-CN" altLang="en-US">
                <a:solidFill>
                  <a:schemeClr val="tx2"/>
                </a:solidFill>
                <a:latin typeface="Times New Roman" panose="02020603050405020304" pitchFamily="18" charset="0"/>
                <a:ea typeface="华文琥珀" panose="02010800040101010101" pitchFamily="2" charset="-122"/>
              </a:rPr>
              <a:t>主成分分析的几何解释</a:t>
            </a:r>
          </a:p>
          <a:p>
            <a:pPr algn="ctr" eaLnBrk="1" hangingPunct="1">
              <a:spcBef>
                <a:spcPct val="0"/>
              </a:spcBef>
              <a:buFontTx/>
              <a:buNone/>
            </a:pPr>
            <a:endParaRPr kumimoji="1" lang="en-US" altLang="zh-CN">
              <a:solidFill>
                <a:srgbClr val="FF0066"/>
              </a:solidFill>
              <a:latin typeface="Times New Roman" panose="02020603050405020304" pitchFamily="18" charset="0"/>
              <a:ea typeface="华文琥珀" panose="02010800040101010101" pitchFamily="2" charset="-122"/>
            </a:endParaRPr>
          </a:p>
        </p:txBody>
      </p:sp>
      <p:sp>
        <p:nvSpPr>
          <p:cNvPr id="32817" name="Rectangle 49">
            <a:extLst>
              <a:ext uri="{FF2B5EF4-FFF2-40B4-BE49-F238E27FC236}">
                <a16:creationId xmlns:a16="http://schemas.microsoft.com/office/drawing/2014/main" id="{99045A91-0BB6-469C-8561-CE60D15CA955}"/>
              </a:ext>
            </a:extLst>
          </p:cNvPr>
          <p:cNvSpPr>
            <a:spLocks noChangeArrowheads="1"/>
          </p:cNvSpPr>
          <p:nvPr/>
        </p:nvSpPr>
        <p:spPr bwMode="auto">
          <a:xfrm>
            <a:off x="2590800" y="228600"/>
            <a:ext cx="43576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a:solidFill>
                  <a:srgbClr val="FF0066"/>
                </a:solidFill>
                <a:latin typeface="Times New Roman" panose="02020603050405020304" pitchFamily="18" charset="0"/>
                <a:ea typeface="华文琥珀" panose="02010800040101010101" pitchFamily="2" charset="-122"/>
              </a:rPr>
              <a:t>平移、旋转坐标轴</a:t>
            </a:r>
          </a:p>
        </p:txBody>
      </p:sp>
      <p:sp>
        <p:nvSpPr>
          <p:cNvPr id="32818" name="Rectangle 50">
            <a:extLst>
              <a:ext uri="{FF2B5EF4-FFF2-40B4-BE49-F238E27FC236}">
                <a16:creationId xmlns:a16="http://schemas.microsoft.com/office/drawing/2014/main" id="{C0980760-EA3C-4E2C-9989-C516F367F557}"/>
              </a:ext>
            </a:extLst>
          </p:cNvPr>
          <p:cNvSpPr>
            <a:spLocks noChangeArrowheads="1"/>
          </p:cNvSpPr>
          <p:nvPr/>
        </p:nvSpPr>
        <p:spPr bwMode="auto">
          <a:xfrm>
            <a:off x="5508625" y="2565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Tree>
  </p:cSld>
  <p:clrMapOvr>
    <a:masterClrMapping/>
  </p:clrMapOvr>
  <p:transition spd="med">
    <p:strips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blinds(horizontal)">
                                      <p:cBhvr>
                                        <p:cTn id="7" dur="500"/>
                                        <p:tgtEl>
                                          <p:spTgt spid="1833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mph" presetSubtype="0" fill="hold" nodeType="clickEffect">
                                  <p:stCondLst>
                                    <p:cond delay="0"/>
                                  </p:stCondLst>
                                  <p:childTnLst>
                                    <p:animRot by="21600000">
                                      <p:cBhvr>
                                        <p:cTn id="11" dur="2000" fill="hold"/>
                                        <p:tgtEl>
                                          <p:spTgt spid="183300"/>
                                        </p:tgtEl>
                                        <p:attrNameLst>
                                          <p:attrName>r</p:attrName>
                                        </p:attrNameLst>
                                      </p:cBhvr>
                                    </p:animRo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183306"/>
                                        </p:tgtEl>
                                        <p:attrNameLst>
                                          <p:attrName>style.visibility</p:attrName>
                                        </p:attrNameLst>
                                      </p:cBhvr>
                                      <p:to>
                                        <p:strVal val="visible"/>
                                      </p:to>
                                    </p:set>
                                    <p:animEffect transition="in" filter="blinds(horizontal)">
                                      <p:cBhvr>
                                        <p:cTn id="16" dur="500"/>
                                        <p:tgtEl>
                                          <p:spTgt spid="1833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83302"/>
                                        </p:tgtEl>
                                        <p:attrNameLst>
                                          <p:attrName>style.visibility</p:attrName>
                                        </p:attrNameLst>
                                      </p:cBhvr>
                                      <p:to>
                                        <p:strVal val="visible"/>
                                      </p:to>
                                    </p:set>
                                    <p:animEffect transition="in" filter="blinds(horizontal)">
                                      <p:cBhvr>
                                        <p:cTn id="21" dur="500"/>
                                        <p:tgtEl>
                                          <p:spTgt spid="18330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83307"/>
                                        </p:tgtEl>
                                        <p:attrNameLst>
                                          <p:attrName>style.visibility</p:attrName>
                                        </p:attrNameLst>
                                      </p:cBhvr>
                                      <p:to>
                                        <p:strVal val="visible"/>
                                      </p:to>
                                    </p:set>
                                    <p:animEffect transition="in" filter="blinds(horizontal)">
                                      <p:cBhvr>
                                        <p:cTn id="26" dur="500"/>
                                        <p:tgtEl>
                                          <p:spTgt spid="183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2">
            <a:extLst>
              <a:ext uri="{FF2B5EF4-FFF2-40B4-BE49-F238E27FC236}">
                <a16:creationId xmlns:a16="http://schemas.microsoft.com/office/drawing/2014/main" id="{CFCEA89F-573C-42BF-A966-A73E5B518709}"/>
              </a:ext>
            </a:extLst>
          </p:cNvPr>
          <p:cNvSpPr>
            <a:spLocks noChangeShapeType="1"/>
          </p:cNvSpPr>
          <p:nvPr/>
        </p:nvSpPr>
        <p:spPr bwMode="auto">
          <a:xfrm flipV="1">
            <a:off x="4724400" y="990600"/>
            <a:ext cx="0" cy="5334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795" name="Oval 3">
            <a:extLst>
              <a:ext uri="{FF2B5EF4-FFF2-40B4-BE49-F238E27FC236}">
                <a16:creationId xmlns:a16="http://schemas.microsoft.com/office/drawing/2014/main" id="{6CC013D1-101C-42EC-9874-8726EBAD5107}"/>
              </a:ext>
            </a:extLst>
          </p:cNvPr>
          <p:cNvSpPr>
            <a:spLocks noChangeArrowheads="1"/>
          </p:cNvSpPr>
          <p:nvPr/>
        </p:nvSpPr>
        <p:spPr bwMode="auto">
          <a:xfrm rot="-2749195">
            <a:off x="2774157" y="1234281"/>
            <a:ext cx="4876800" cy="4329113"/>
          </a:xfrm>
          <a:prstGeom prst="ellipse">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8660" name="Line 4">
            <a:extLst>
              <a:ext uri="{FF2B5EF4-FFF2-40B4-BE49-F238E27FC236}">
                <a16:creationId xmlns:a16="http://schemas.microsoft.com/office/drawing/2014/main" id="{675BF764-1022-4D7D-BD5B-9420082A5849}"/>
              </a:ext>
            </a:extLst>
          </p:cNvPr>
          <p:cNvSpPr>
            <a:spLocks noChangeShapeType="1"/>
          </p:cNvSpPr>
          <p:nvPr/>
        </p:nvSpPr>
        <p:spPr bwMode="auto">
          <a:xfrm rot="-2806410">
            <a:off x="1985168" y="3202782"/>
            <a:ext cx="6456363" cy="76200"/>
          </a:xfrm>
          <a:prstGeom prst="line">
            <a:avLst/>
          </a:prstGeom>
          <a:noFill/>
          <a:ln w="28575">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797" name="Line 5">
            <a:extLst>
              <a:ext uri="{FF2B5EF4-FFF2-40B4-BE49-F238E27FC236}">
                <a16:creationId xmlns:a16="http://schemas.microsoft.com/office/drawing/2014/main" id="{B08439D9-517A-4EE4-9E63-157E685C060D}"/>
              </a:ext>
            </a:extLst>
          </p:cNvPr>
          <p:cNvSpPr>
            <a:spLocks noChangeShapeType="1"/>
          </p:cNvSpPr>
          <p:nvPr/>
        </p:nvSpPr>
        <p:spPr bwMode="auto">
          <a:xfrm>
            <a:off x="2286000" y="3886200"/>
            <a:ext cx="54864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8662" name="Line 6">
            <a:extLst>
              <a:ext uri="{FF2B5EF4-FFF2-40B4-BE49-F238E27FC236}">
                <a16:creationId xmlns:a16="http://schemas.microsoft.com/office/drawing/2014/main" id="{7EE5A67A-E3A0-463D-A9DB-BDA78D835639}"/>
              </a:ext>
            </a:extLst>
          </p:cNvPr>
          <p:cNvSpPr>
            <a:spLocks noChangeShapeType="1"/>
          </p:cNvSpPr>
          <p:nvPr/>
        </p:nvSpPr>
        <p:spPr bwMode="auto">
          <a:xfrm rot="18996666" flipH="1" flipV="1">
            <a:off x="5153715" y="-39427"/>
            <a:ext cx="329380" cy="6493239"/>
          </a:xfrm>
          <a:prstGeom prst="line">
            <a:avLst/>
          </a:prstGeom>
          <a:noFill/>
          <a:ln w="28575">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799" name="Rectangle 7">
            <a:extLst>
              <a:ext uri="{FF2B5EF4-FFF2-40B4-BE49-F238E27FC236}">
                <a16:creationId xmlns:a16="http://schemas.microsoft.com/office/drawing/2014/main" id="{E3EE17E7-42DF-43F5-B32D-72EAB85E9766}"/>
              </a:ext>
            </a:extLst>
          </p:cNvPr>
          <p:cNvSpPr>
            <a:spLocks noChangeArrowheads="1"/>
          </p:cNvSpPr>
          <p:nvPr/>
        </p:nvSpPr>
        <p:spPr bwMode="auto">
          <a:xfrm>
            <a:off x="5181600" y="2438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aphicFrame>
        <p:nvGraphicFramePr>
          <p:cNvPr id="33800" name="Object 8">
            <a:extLst>
              <a:ext uri="{FF2B5EF4-FFF2-40B4-BE49-F238E27FC236}">
                <a16:creationId xmlns:a16="http://schemas.microsoft.com/office/drawing/2014/main" id="{126E75C7-4B9D-4FE6-8198-FEA2E702804A}"/>
              </a:ext>
            </a:extLst>
          </p:cNvPr>
          <p:cNvGraphicFramePr>
            <a:graphicFrameLocks noChangeAspect="1"/>
          </p:cNvGraphicFramePr>
          <p:nvPr/>
        </p:nvGraphicFramePr>
        <p:xfrm>
          <a:off x="4643438" y="476250"/>
          <a:ext cx="304800" cy="419100"/>
        </p:xfrm>
        <a:graphic>
          <a:graphicData uri="http://schemas.openxmlformats.org/presentationml/2006/ole">
            <mc:AlternateContent xmlns:mc="http://schemas.openxmlformats.org/markup-compatibility/2006">
              <mc:Choice xmlns:v="urn:schemas-microsoft-com:vml" Requires="v">
                <p:oleObj spid="_x0000_s6194" name="Equation" r:id="rId3" imgW="175186" imgH="289701" progId="Equation.3">
                  <p:embed/>
                </p:oleObj>
              </mc:Choice>
              <mc:Fallback>
                <p:oleObj name="Equation" r:id="rId3" imgW="175186" imgH="289701"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76250"/>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1" name="Object 9">
            <a:extLst>
              <a:ext uri="{FF2B5EF4-FFF2-40B4-BE49-F238E27FC236}">
                <a16:creationId xmlns:a16="http://schemas.microsoft.com/office/drawing/2014/main" id="{52C9FC46-C969-42B3-9542-A5E1741256C3}"/>
              </a:ext>
            </a:extLst>
          </p:cNvPr>
          <p:cNvGraphicFramePr>
            <a:graphicFrameLocks noChangeAspect="1"/>
          </p:cNvGraphicFramePr>
          <p:nvPr/>
        </p:nvGraphicFramePr>
        <p:xfrm>
          <a:off x="7956550" y="3644900"/>
          <a:ext cx="266700" cy="419100"/>
        </p:xfrm>
        <a:graphic>
          <a:graphicData uri="http://schemas.openxmlformats.org/presentationml/2006/ole">
            <mc:AlternateContent xmlns:mc="http://schemas.openxmlformats.org/markup-compatibility/2006">
              <mc:Choice xmlns:v="urn:schemas-microsoft-com:vml" Requires="v">
                <p:oleObj spid="_x0000_s6195" name="Equation" r:id="rId5" imgW="137308" imgH="289701" progId="Equation.3">
                  <p:embed/>
                </p:oleObj>
              </mc:Choice>
              <mc:Fallback>
                <p:oleObj name="Equation" r:id="rId5" imgW="137308" imgH="289701"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6550" y="3644900"/>
                        <a:ext cx="266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8666" name="Object 10">
            <a:extLst>
              <a:ext uri="{FF2B5EF4-FFF2-40B4-BE49-F238E27FC236}">
                <a16:creationId xmlns:a16="http://schemas.microsoft.com/office/drawing/2014/main" id="{139ACBB6-324F-4A92-8D18-527F96A61645}"/>
              </a:ext>
            </a:extLst>
          </p:cNvPr>
          <p:cNvGraphicFramePr>
            <a:graphicFrameLocks noChangeAspect="1"/>
          </p:cNvGraphicFramePr>
          <p:nvPr/>
        </p:nvGraphicFramePr>
        <p:xfrm>
          <a:off x="7543800" y="685800"/>
          <a:ext cx="304800" cy="419100"/>
        </p:xfrm>
        <a:graphic>
          <a:graphicData uri="http://schemas.openxmlformats.org/presentationml/2006/ole">
            <mc:AlternateContent xmlns:mc="http://schemas.openxmlformats.org/markup-compatibility/2006">
              <mc:Choice xmlns:v="urn:schemas-microsoft-com:vml" Requires="v">
                <p:oleObj spid="_x0000_s6196" name="Equation" r:id="rId7" imgW="175186" imgH="289701" progId="Equation.3">
                  <p:embed/>
                </p:oleObj>
              </mc:Choice>
              <mc:Fallback>
                <p:oleObj name="Equation" r:id="rId7" imgW="175186" imgH="289701"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800" y="685800"/>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8667" name="Object 11">
            <a:extLst>
              <a:ext uri="{FF2B5EF4-FFF2-40B4-BE49-F238E27FC236}">
                <a16:creationId xmlns:a16="http://schemas.microsoft.com/office/drawing/2014/main" id="{9C0168D0-6C65-47A0-A894-BA22A5B308A5}"/>
              </a:ext>
            </a:extLst>
          </p:cNvPr>
          <p:cNvGraphicFramePr>
            <a:graphicFrameLocks noChangeAspect="1"/>
          </p:cNvGraphicFramePr>
          <p:nvPr/>
        </p:nvGraphicFramePr>
        <p:xfrm>
          <a:off x="2555875" y="1052513"/>
          <a:ext cx="330200" cy="419100"/>
        </p:xfrm>
        <a:graphic>
          <a:graphicData uri="http://schemas.openxmlformats.org/presentationml/2006/ole">
            <mc:AlternateContent xmlns:mc="http://schemas.openxmlformats.org/markup-compatibility/2006">
              <mc:Choice xmlns:v="urn:schemas-microsoft-com:vml" Requires="v">
                <p:oleObj spid="_x0000_s6197" name="Equation" r:id="rId9" imgW="205962" imgH="289701" progId="Equation.3">
                  <p:embed/>
                </p:oleObj>
              </mc:Choice>
              <mc:Fallback>
                <p:oleObj name="Equation" r:id="rId9" imgW="205962" imgH="289701"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1052513"/>
                        <a:ext cx="330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4" name="Rectangle 12">
            <a:extLst>
              <a:ext uri="{FF2B5EF4-FFF2-40B4-BE49-F238E27FC236}">
                <a16:creationId xmlns:a16="http://schemas.microsoft.com/office/drawing/2014/main" id="{4A8A3874-0476-4790-813F-278FA10A52EC}"/>
              </a:ext>
            </a:extLst>
          </p:cNvPr>
          <p:cNvSpPr>
            <a:spLocks noChangeArrowheads="1"/>
          </p:cNvSpPr>
          <p:nvPr/>
        </p:nvSpPr>
        <p:spPr bwMode="auto">
          <a:xfrm>
            <a:off x="5486400" y="2133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05" name="Rectangle 13">
            <a:extLst>
              <a:ext uri="{FF2B5EF4-FFF2-40B4-BE49-F238E27FC236}">
                <a16:creationId xmlns:a16="http://schemas.microsoft.com/office/drawing/2014/main" id="{39A34D48-ED6D-4C05-A35B-58EC8403D96E}"/>
              </a:ext>
            </a:extLst>
          </p:cNvPr>
          <p:cNvSpPr>
            <a:spLocks noChangeArrowheads="1"/>
          </p:cNvSpPr>
          <p:nvPr/>
        </p:nvSpPr>
        <p:spPr bwMode="auto">
          <a:xfrm>
            <a:off x="5791200" y="2590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06" name="Rectangle 14">
            <a:extLst>
              <a:ext uri="{FF2B5EF4-FFF2-40B4-BE49-F238E27FC236}">
                <a16:creationId xmlns:a16="http://schemas.microsoft.com/office/drawing/2014/main" id="{1D7D9EDA-76A0-4107-AB46-2C0038E95DB9}"/>
              </a:ext>
            </a:extLst>
          </p:cNvPr>
          <p:cNvSpPr>
            <a:spLocks noChangeArrowheads="1"/>
          </p:cNvSpPr>
          <p:nvPr/>
        </p:nvSpPr>
        <p:spPr bwMode="auto">
          <a:xfrm>
            <a:off x="5638800" y="1828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07" name="Rectangle 15">
            <a:extLst>
              <a:ext uri="{FF2B5EF4-FFF2-40B4-BE49-F238E27FC236}">
                <a16:creationId xmlns:a16="http://schemas.microsoft.com/office/drawing/2014/main" id="{5A940981-B221-46A7-AF05-7B1A755707C9}"/>
              </a:ext>
            </a:extLst>
          </p:cNvPr>
          <p:cNvSpPr>
            <a:spLocks noChangeArrowheads="1"/>
          </p:cNvSpPr>
          <p:nvPr/>
        </p:nvSpPr>
        <p:spPr bwMode="auto">
          <a:xfrm>
            <a:off x="6096000" y="2133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08" name="Rectangle 16">
            <a:extLst>
              <a:ext uri="{FF2B5EF4-FFF2-40B4-BE49-F238E27FC236}">
                <a16:creationId xmlns:a16="http://schemas.microsoft.com/office/drawing/2014/main" id="{35D55239-1EAD-45ED-8173-8BE3EDEF0023}"/>
              </a:ext>
            </a:extLst>
          </p:cNvPr>
          <p:cNvSpPr>
            <a:spLocks noChangeArrowheads="1"/>
          </p:cNvSpPr>
          <p:nvPr/>
        </p:nvSpPr>
        <p:spPr bwMode="auto">
          <a:xfrm>
            <a:off x="6172200" y="1752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09" name="Rectangle 17">
            <a:extLst>
              <a:ext uri="{FF2B5EF4-FFF2-40B4-BE49-F238E27FC236}">
                <a16:creationId xmlns:a16="http://schemas.microsoft.com/office/drawing/2014/main" id="{FDD7A05F-7CA2-4E2D-AC4D-F753CBF673AA}"/>
              </a:ext>
            </a:extLst>
          </p:cNvPr>
          <p:cNvSpPr>
            <a:spLocks noChangeArrowheads="1"/>
          </p:cNvSpPr>
          <p:nvPr/>
        </p:nvSpPr>
        <p:spPr bwMode="auto">
          <a:xfrm>
            <a:off x="6248400" y="2362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10" name="Rectangle 18">
            <a:extLst>
              <a:ext uri="{FF2B5EF4-FFF2-40B4-BE49-F238E27FC236}">
                <a16:creationId xmlns:a16="http://schemas.microsoft.com/office/drawing/2014/main" id="{3D586EEA-2545-4B2D-AA1D-A215C34FE9A0}"/>
              </a:ext>
            </a:extLst>
          </p:cNvPr>
          <p:cNvSpPr>
            <a:spLocks noChangeArrowheads="1"/>
          </p:cNvSpPr>
          <p:nvPr/>
        </p:nvSpPr>
        <p:spPr bwMode="auto">
          <a:xfrm>
            <a:off x="6172200" y="3200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11" name="Rectangle 19">
            <a:extLst>
              <a:ext uri="{FF2B5EF4-FFF2-40B4-BE49-F238E27FC236}">
                <a16:creationId xmlns:a16="http://schemas.microsoft.com/office/drawing/2014/main" id="{F50B6A71-65DF-4D6D-A87A-43227766FB81}"/>
              </a:ext>
            </a:extLst>
          </p:cNvPr>
          <p:cNvSpPr>
            <a:spLocks noChangeArrowheads="1"/>
          </p:cNvSpPr>
          <p:nvPr/>
        </p:nvSpPr>
        <p:spPr bwMode="auto">
          <a:xfrm>
            <a:off x="6477000" y="2590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12" name="Rectangle 20">
            <a:extLst>
              <a:ext uri="{FF2B5EF4-FFF2-40B4-BE49-F238E27FC236}">
                <a16:creationId xmlns:a16="http://schemas.microsoft.com/office/drawing/2014/main" id="{C428D305-44AE-4D6A-B2F9-155557C77C8C}"/>
              </a:ext>
            </a:extLst>
          </p:cNvPr>
          <p:cNvSpPr>
            <a:spLocks noChangeArrowheads="1"/>
          </p:cNvSpPr>
          <p:nvPr/>
        </p:nvSpPr>
        <p:spPr bwMode="auto">
          <a:xfrm>
            <a:off x="5181600" y="2895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13" name="Rectangle 21">
            <a:extLst>
              <a:ext uri="{FF2B5EF4-FFF2-40B4-BE49-F238E27FC236}">
                <a16:creationId xmlns:a16="http://schemas.microsoft.com/office/drawing/2014/main" id="{2379FF5C-C8B5-4E5F-977B-FADB926F22D1}"/>
              </a:ext>
            </a:extLst>
          </p:cNvPr>
          <p:cNvSpPr>
            <a:spLocks noChangeArrowheads="1"/>
          </p:cNvSpPr>
          <p:nvPr/>
        </p:nvSpPr>
        <p:spPr bwMode="auto">
          <a:xfrm>
            <a:off x="5486400" y="2743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14" name="Rectangle 22">
            <a:extLst>
              <a:ext uri="{FF2B5EF4-FFF2-40B4-BE49-F238E27FC236}">
                <a16:creationId xmlns:a16="http://schemas.microsoft.com/office/drawing/2014/main" id="{2FA78FB7-A5C4-4CA9-8030-907897F67BBE}"/>
              </a:ext>
            </a:extLst>
          </p:cNvPr>
          <p:cNvSpPr>
            <a:spLocks noChangeArrowheads="1"/>
          </p:cNvSpPr>
          <p:nvPr/>
        </p:nvSpPr>
        <p:spPr bwMode="auto">
          <a:xfrm>
            <a:off x="5638800" y="2895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15" name="Rectangle 23">
            <a:extLst>
              <a:ext uri="{FF2B5EF4-FFF2-40B4-BE49-F238E27FC236}">
                <a16:creationId xmlns:a16="http://schemas.microsoft.com/office/drawing/2014/main" id="{A1A4A3C8-E5D6-4733-A98C-2D8D83D74EE3}"/>
              </a:ext>
            </a:extLst>
          </p:cNvPr>
          <p:cNvSpPr>
            <a:spLocks noChangeArrowheads="1"/>
          </p:cNvSpPr>
          <p:nvPr/>
        </p:nvSpPr>
        <p:spPr bwMode="auto">
          <a:xfrm>
            <a:off x="5486400" y="3352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16" name="Rectangle 24">
            <a:extLst>
              <a:ext uri="{FF2B5EF4-FFF2-40B4-BE49-F238E27FC236}">
                <a16:creationId xmlns:a16="http://schemas.microsoft.com/office/drawing/2014/main" id="{4E9EE784-66F3-4872-A0A5-4BDEC5254806}"/>
              </a:ext>
            </a:extLst>
          </p:cNvPr>
          <p:cNvSpPr>
            <a:spLocks noChangeArrowheads="1"/>
          </p:cNvSpPr>
          <p:nvPr/>
        </p:nvSpPr>
        <p:spPr bwMode="auto">
          <a:xfrm>
            <a:off x="5943600" y="3200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17" name="Rectangle 25">
            <a:extLst>
              <a:ext uri="{FF2B5EF4-FFF2-40B4-BE49-F238E27FC236}">
                <a16:creationId xmlns:a16="http://schemas.microsoft.com/office/drawing/2014/main" id="{B98403EE-FD86-49CF-8C76-4156166831CC}"/>
              </a:ext>
            </a:extLst>
          </p:cNvPr>
          <p:cNvSpPr>
            <a:spLocks noChangeArrowheads="1"/>
          </p:cNvSpPr>
          <p:nvPr/>
        </p:nvSpPr>
        <p:spPr bwMode="auto">
          <a:xfrm>
            <a:off x="4800600" y="4114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18" name="Rectangle 26">
            <a:extLst>
              <a:ext uri="{FF2B5EF4-FFF2-40B4-BE49-F238E27FC236}">
                <a16:creationId xmlns:a16="http://schemas.microsoft.com/office/drawing/2014/main" id="{93E895C0-0F03-4C43-8307-E377B138A4E6}"/>
              </a:ext>
            </a:extLst>
          </p:cNvPr>
          <p:cNvSpPr>
            <a:spLocks noChangeArrowheads="1"/>
          </p:cNvSpPr>
          <p:nvPr/>
        </p:nvSpPr>
        <p:spPr bwMode="auto">
          <a:xfrm>
            <a:off x="6096000" y="3352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19" name="Rectangle 27">
            <a:extLst>
              <a:ext uri="{FF2B5EF4-FFF2-40B4-BE49-F238E27FC236}">
                <a16:creationId xmlns:a16="http://schemas.microsoft.com/office/drawing/2014/main" id="{30F84542-6A9C-472C-B7AD-F724219E3D3C}"/>
              </a:ext>
            </a:extLst>
          </p:cNvPr>
          <p:cNvSpPr>
            <a:spLocks noChangeArrowheads="1"/>
          </p:cNvSpPr>
          <p:nvPr/>
        </p:nvSpPr>
        <p:spPr bwMode="auto">
          <a:xfrm>
            <a:off x="3975100" y="227647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20" name="Rectangle 28">
            <a:extLst>
              <a:ext uri="{FF2B5EF4-FFF2-40B4-BE49-F238E27FC236}">
                <a16:creationId xmlns:a16="http://schemas.microsoft.com/office/drawing/2014/main" id="{EE457877-349B-4F2A-844D-A9CA670221D0}"/>
              </a:ext>
            </a:extLst>
          </p:cNvPr>
          <p:cNvSpPr>
            <a:spLocks noChangeArrowheads="1"/>
          </p:cNvSpPr>
          <p:nvPr/>
        </p:nvSpPr>
        <p:spPr bwMode="auto">
          <a:xfrm>
            <a:off x="4953000" y="2133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21" name="Rectangle 29">
            <a:extLst>
              <a:ext uri="{FF2B5EF4-FFF2-40B4-BE49-F238E27FC236}">
                <a16:creationId xmlns:a16="http://schemas.microsoft.com/office/drawing/2014/main" id="{7FEC9D54-0DD6-4B3B-8114-84DED514018A}"/>
              </a:ext>
            </a:extLst>
          </p:cNvPr>
          <p:cNvSpPr>
            <a:spLocks noChangeArrowheads="1"/>
          </p:cNvSpPr>
          <p:nvPr/>
        </p:nvSpPr>
        <p:spPr bwMode="auto">
          <a:xfrm>
            <a:off x="6019800" y="2895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22" name="Rectangle 30">
            <a:extLst>
              <a:ext uri="{FF2B5EF4-FFF2-40B4-BE49-F238E27FC236}">
                <a16:creationId xmlns:a16="http://schemas.microsoft.com/office/drawing/2014/main" id="{955BC632-61A2-42B3-84FC-D51B9E9004BA}"/>
              </a:ext>
            </a:extLst>
          </p:cNvPr>
          <p:cNvSpPr>
            <a:spLocks noChangeArrowheads="1"/>
          </p:cNvSpPr>
          <p:nvPr/>
        </p:nvSpPr>
        <p:spPr bwMode="auto">
          <a:xfrm>
            <a:off x="4267200" y="2971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23" name="Rectangle 31">
            <a:extLst>
              <a:ext uri="{FF2B5EF4-FFF2-40B4-BE49-F238E27FC236}">
                <a16:creationId xmlns:a16="http://schemas.microsoft.com/office/drawing/2014/main" id="{92CCB640-6B5E-4160-BAF3-04F6C08B9F26}"/>
              </a:ext>
            </a:extLst>
          </p:cNvPr>
          <p:cNvSpPr>
            <a:spLocks noChangeArrowheads="1"/>
          </p:cNvSpPr>
          <p:nvPr/>
        </p:nvSpPr>
        <p:spPr bwMode="auto">
          <a:xfrm>
            <a:off x="3657600" y="3962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24" name="Rectangle 32">
            <a:extLst>
              <a:ext uri="{FF2B5EF4-FFF2-40B4-BE49-F238E27FC236}">
                <a16:creationId xmlns:a16="http://schemas.microsoft.com/office/drawing/2014/main" id="{68591317-9D67-4B26-BD28-54F002165856}"/>
              </a:ext>
            </a:extLst>
          </p:cNvPr>
          <p:cNvSpPr>
            <a:spLocks noChangeArrowheads="1"/>
          </p:cNvSpPr>
          <p:nvPr/>
        </p:nvSpPr>
        <p:spPr bwMode="auto">
          <a:xfrm>
            <a:off x="4191000" y="38100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25" name="Rectangle 33">
            <a:extLst>
              <a:ext uri="{FF2B5EF4-FFF2-40B4-BE49-F238E27FC236}">
                <a16:creationId xmlns:a16="http://schemas.microsoft.com/office/drawing/2014/main" id="{5BD0B592-6418-4EAF-AB91-C4A36EE26307}"/>
              </a:ext>
            </a:extLst>
          </p:cNvPr>
          <p:cNvSpPr>
            <a:spLocks noChangeArrowheads="1"/>
          </p:cNvSpPr>
          <p:nvPr/>
        </p:nvSpPr>
        <p:spPr bwMode="auto">
          <a:xfrm>
            <a:off x="3810000" y="4114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26" name="Rectangle 34">
            <a:extLst>
              <a:ext uri="{FF2B5EF4-FFF2-40B4-BE49-F238E27FC236}">
                <a16:creationId xmlns:a16="http://schemas.microsoft.com/office/drawing/2014/main" id="{12945048-C62D-4039-9FB5-9B6672FADAC0}"/>
              </a:ext>
            </a:extLst>
          </p:cNvPr>
          <p:cNvSpPr>
            <a:spLocks noChangeArrowheads="1"/>
          </p:cNvSpPr>
          <p:nvPr/>
        </p:nvSpPr>
        <p:spPr bwMode="auto">
          <a:xfrm>
            <a:off x="4038600" y="4724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27" name="Rectangle 35">
            <a:extLst>
              <a:ext uri="{FF2B5EF4-FFF2-40B4-BE49-F238E27FC236}">
                <a16:creationId xmlns:a16="http://schemas.microsoft.com/office/drawing/2014/main" id="{582CFE9A-181E-4C1D-ACBB-BD69990B9A41}"/>
              </a:ext>
            </a:extLst>
          </p:cNvPr>
          <p:cNvSpPr>
            <a:spLocks noChangeArrowheads="1"/>
          </p:cNvSpPr>
          <p:nvPr/>
        </p:nvSpPr>
        <p:spPr bwMode="auto">
          <a:xfrm>
            <a:off x="5181600" y="4267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28" name="Rectangle 36">
            <a:extLst>
              <a:ext uri="{FF2B5EF4-FFF2-40B4-BE49-F238E27FC236}">
                <a16:creationId xmlns:a16="http://schemas.microsoft.com/office/drawing/2014/main" id="{C7718931-F6C9-4E0D-AD00-12AB15CE37B6}"/>
              </a:ext>
            </a:extLst>
          </p:cNvPr>
          <p:cNvSpPr>
            <a:spLocks noChangeArrowheads="1"/>
          </p:cNvSpPr>
          <p:nvPr/>
        </p:nvSpPr>
        <p:spPr bwMode="auto">
          <a:xfrm>
            <a:off x="5029200" y="3657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29" name="Rectangle 37">
            <a:extLst>
              <a:ext uri="{FF2B5EF4-FFF2-40B4-BE49-F238E27FC236}">
                <a16:creationId xmlns:a16="http://schemas.microsoft.com/office/drawing/2014/main" id="{2026D4F4-FB0F-46A1-8950-EB3D164C930D}"/>
              </a:ext>
            </a:extLst>
          </p:cNvPr>
          <p:cNvSpPr>
            <a:spLocks noChangeArrowheads="1"/>
          </p:cNvSpPr>
          <p:nvPr/>
        </p:nvSpPr>
        <p:spPr bwMode="auto">
          <a:xfrm>
            <a:off x="4343400" y="4267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30" name="Rectangle 38">
            <a:extLst>
              <a:ext uri="{FF2B5EF4-FFF2-40B4-BE49-F238E27FC236}">
                <a16:creationId xmlns:a16="http://schemas.microsoft.com/office/drawing/2014/main" id="{905D8806-C7EB-4EF0-A840-2A008B57849F}"/>
              </a:ext>
            </a:extLst>
          </p:cNvPr>
          <p:cNvSpPr>
            <a:spLocks noChangeArrowheads="1"/>
          </p:cNvSpPr>
          <p:nvPr/>
        </p:nvSpPr>
        <p:spPr bwMode="auto">
          <a:xfrm>
            <a:off x="3746500" y="288607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31" name="Rectangle 39">
            <a:extLst>
              <a:ext uri="{FF2B5EF4-FFF2-40B4-BE49-F238E27FC236}">
                <a16:creationId xmlns:a16="http://schemas.microsoft.com/office/drawing/2014/main" id="{9D53AF8E-F683-4CFF-A87C-75AD967B3102}"/>
              </a:ext>
            </a:extLst>
          </p:cNvPr>
          <p:cNvSpPr>
            <a:spLocks noChangeArrowheads="1"/>
          </p:cNvSpPr>
          <p:nvPr/>
        </p:nvSpPr>
        <p:spPr bwMode="auto">
          <a:xfrm>
            <a:off x="3733800" y="3352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32" name="Rectangle 40">
            <a:extLst>
              <a:ext uri="{FF2B5EF4-FFF2-40B4-BE49-F238E27FC236}">
                <a16:creationId xmlns:a16="http://schemas.microsoft.com/office/drawing/2014/main" id="{21FCA9FE-D6C5-4E9B-A21F-3C85B97AC636}"/>
              </a:ext>
            </a:extLst>
          </p:cNvPr>
          <p:cNvSpPr>
            <a:spLocks noChangeArrowheads="1"/>
          </p:cNvSpPr>
          <p:nvPr/>
        </p:nvSpPr>
        <p:spPr bwMode="auto">
          <a:xfrm>
            <a:off x="4356100" y="227647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33" name="Rectangle 41">
            <a:extLst>
              <a:ext uri="{FF2B5EF4-FFF2-40B4-BE49-F238E27FC236}">
                <a16:creationId xmlns:a16="http://schemas.microsoft.com/office/drawing/2014/main" id="{BC80696F-8114-49BC-A678-21319A4A0395}"/>
              </a:ext>
            </a:extLst>
          </p:cNvPr>
          <p:cNvSpPr>
            <a:spLocks noChangeArrowheads="1"/>
          </p:cNvSpPr>
          <p:nvPr/>
        </p:nvSpPr>
        <p:spPr bwMode="auto">
          <a:xfrm>
            <a:off x="4127500" y="1666875"/>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34" name="Rectangle 42">
            <a:extLst>
              <a:ext uri="{FF2B5EF4-FFF2-40B4-BE49-F238E27FC236}">
                <a16:creationId xmlns:a16="http://schemas.microsoft.com/office/drawing/2014/main" id="{1CC5F077-2127-4406-AF89-A789CA5F8ADF}"/>
              </a:ext>
            </a:extLst>
          </p:cNvPr>
          <p:cNvSpPr>
            <a:spLocks noChangeArrowheads="1"/>
          </p:cNvSpPr>
          <p:nvPr/>
        </p:nvSpPr>
        <p:spPr bwMode="auto">
          <a:xfrm>
            <a:off x="3733800" y="4648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35" name="Rectangle 43">
            <a:extLst>
              <a:ext uri="{FF2B5EF4-FFF2-40B4-BE49-F238E27FC236}">
                <a16:creationId xmlns:a16="http://schemas.microsoft.com/office/drawing/2014/main" id="{69C0551C-F6CB-4B5C-929E-418B064DFD61}"/>
              </a:ext>
            </a:extLst>
          </p:cNvPr>
          <p:cNvSpPr>
            <a:spLocks noChangeArrowheads="1"/>
          </p:cNvSpPr>
          <p:nvPr/>
        </p:nvSpPr>
        <p:spPr bwMode="auto">
          <a:xfrm>
            <a:off x="6705600" y="2133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36" name="Rectangle 44">
            <a:extLst>
              <a:ext uri="{FF2B5EF4-FFF2-40B4-BE49-F238E27FC236}">
                <a16:creationId xmlns:a16="http://schemas.microsoft.com/office/drawing/2014/main" id="{5CA956DC-9BB6-4BC4-B383-EBD3DBE028FB}"/>
              </a:ext>
            </a:extLst>
          </p:cNvPr>
          <p:cNvSpPr>
            <a:spLocks noChangeArrowheads="1"/>
          </p:cNvSpPr>
          <p:nvPr/>
        </p:nvSpPr>
        <p:spPr bwMode="auto">
          <a:xfrm>
            <a:off x="6477000" y="1600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37" name="Rectangle 45">
            <a:extLst>
              <a:ext uri="{FF2B5EF4-FFF2-40B4-BE49-F238E27FC236}">
                <a16:creationId xmlns:a16="http://schemas.microsoft.com/office/drawing/2014/main" id="{21FB0CD8-B244-440B-A3E3-63EEA3046F65}"/>
              </a:ext>
            </a:extLst>
          </p:cNvPr>
          <p:cNvSpPr>
            <a:spLocks noChangeArrowheads="1"/>
          </p:cNvSpPr>
          <p:nvPr/>
        </p:nvSpPr>
        <p:spPr bwMode="auto">
          <a:xfrm>
            <a:off x="5943600" y="1676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38" name="Rectangle 46">
            <a:extLst>
              <a:ext uri="{FF2B5EF4-FFF2-40B4-BE49-F238E27FC236}">
                <a16:creationId xmlns:a16="http://schemas.microsoft.com/office/drawing/2014/main" id="{9FDF97F8-3FAB-4C75-99EB-DAEE21B67477}"/>
              </a:ext>
            </a:extLst>
          </p:cNvPr>
          <p:cNvSpPr>
            <a:spLocks noChangeArrowheads="1"/>
          </p:cNvSpPr>
          <p:nvPr/>
        </p:nvSpPr>
        <p:spPr bwMode="auto">
          <a:xfrm>
            <a:off x="5562600" y="1752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39" name="Rectangle 47">
            <a:extLst>
              <a:ext uri="{FF2B5EF4-FFF2-40B4-BE49-F238E27FC236}">
                <a16:creationId xmlns:a16="http://schemas.microsoft.com/office/drawing/2014/main" id="{679AE6D5-3019-4AD9-8C6A-A34D25CEDA43}"/>
              </a:ext>
            </a:extLst>
          </p:cNvPr>
          <p:cNvSpPr>
            <a:spLocks noChangeArrowheads="1"/>
          </p:cNvSpPr>
          <p:nvPr/>
        </p:nvSpPr>
        <p:spPr bwMode="auto">
          <a:xfrm>
            <a:off x="4800600" y="2438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40" name="Rectangle 48">
            <a:extLst>
              <a:ext uri="{FF2B5EF4-FFF2-40B4-BE49-F238E27FC236}">
                <a16:creationId xmlns:a16="http://schemas.microsoft.com/office/drawing/2014/main" id="{8454B7B9-EC97-4220-9A8D-D8B4E325EB1E}"/>
              </a:ext>
            </a:extLst>
          </p:cNvPr>
          <p:cNvSpPr>
            <a:spLocks noChangeArrowheads="1"/>
          </p:cNvSpPr>
          <p:nvPr/>
        </p:nvSpPr>
        <p:spPr bwMode="auto">
          <a:xfrm>
            <a:off x="762000" y="1143000"/>
            <a:ext cx="1143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zh-CN" altLang="en-US">
                <a:solidFill>
                  <a:schemeClr val="tx2"/>
                </a:solidFill>
                <a:latin typeface="Times New Roman" panose="02020603050405020304" pitchFamily="18" charset="0"/>
                <a:ea typeface="华文琥珀" panose="02010800040101010101" pitchFamily="2" charset="-122"/>
              </a:rPr>
              <a:t>主成分分析的几何解释</a:t>
            </a:r>
          </a:p>
          <a:p>
            <a:pPr algn="ctr" eaLnBrk="1" hangingPunct="1">
              <a:spcBef>
                <a:spcPct val="0"/>
              </a:spcBef>
              <a:buFontTx/>
              <a:buNone/>
            </a:pPr>
            <a:endParaRPr kumimoji="1" lang="en-US" altLang="zh-CN">
              <a:solidFill>
                <a:srgbClr val="FF0066"/>
              </a:solidFill>
              <a:latin typeface="Times New Roman" panose="02020603050405020304" pitchFamily="18" charset="0"/>
              <a:ea typeface="华文琥珀" panose="02010800040101010101" pitchFamily="2" charset="-122"/>
            </a:endParaRPr>
          </a:p>
        </p:txBody>
      </p:sp>
      <p:sp>
        <p:nvSpPr>
          <p:cNvPr id="33841" name="Rectangle 49">
            <a:extLst>
              <a:ext uri="{FF2B5EF4-FFF2-40B4-BE49-F238E27FC236}">
                <a16:creationId xmlns:a16="http://schemas.microsoft.com/office/drawing/2014/main" id="{77E5FEDC-8907-4BD0-B1BA-40A06DDC82A9}"/>
              </a:ext>
            </a:extLst>
          </p:cNvPr>
          <p:cNvSpPr>
            <a:spLocks noChangeArrowheads="1"/>
          </p:cNvSpPr>
          <p:nvPr/>
        </p:nvSpPr>
        <p:spPr bwMode="auto">
          <a:xfrm>
            <a:off x="539750" y="188913"/>
            <a:ext cx="3435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a:solidFill>
                  <a:srgbClr val="FF0066"/>
                </a:solidFill>
                <a:latin typeface="Times New Roman" panose="02020603050405020304" pitchFamily="18" charset="0"/>
                <a:ea typeface="华文琥珀" panose="02010800040101010101" pitchFamily="2" charset="-122"/>
              </a:rPr>
              <a:t>平移、旋转坐标轴</a:t>
            </a:r>
          </a:p>
        </p:txBody>
      </p:sp>
      <p:sp>
        <p:nvSpPr>
          <p:cNvPr id="33842" name="Rectangle 50">
            <a:extLst>
              <a:ext uri="{FF2B5EF4-FFF2-40B4-BE49-F238E27FC236}">
                <a16:creationId xmlns:a16="http://schemas.microsoft.com/office/drawing/2014/main" id="{58940A0A-6F3A-480D-9882-C674741E4F33}"/>
              </a:ext>
            </a:extLst>
          </p:cNvPr>
          <p:cNvSpPr>
            <a:spLocks noChangeArrowheads="1"/>
          </p:cNvSpPr>
          <p:nvPr/>
        </p:nvSpPr>
        <p:spPr bwMode="auto">
          <a:xfrm>
            <a:off x="4695825" y="191611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43" name="Rectangle 51">
            <a:extLst>
              <a:ext uri="{FF2B5EF4-FFF2-40B4-BE49-F238E27FC236}">
                <a16:creationId xmlns:a16="http://schemas.microsoft.com/office/drawing/2014/main" id="{D7E6B374-9605-4076-BFF2-F90BEE8B6576}"/>
              </a:ext>
            </a:extLst>
          </p:cNvPr>
          <p:cNvSpPr>
            <a:spLocks noChangeArrowheads="1"/>
          </p:cNvSpPr>
          <p:nvPr/>
        </p:nvSpPr>
        <p:spPr bwMode="auto">
          <a:xfrm>
            <a:off x="4467225" y="252571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44" name="Rectangle 52">
            <a:extLst>
              <a:ext uri="{FF2B5EF4-FFF2-40B4-BE49-F238E27FC236}">
                <a16:creationId xmlns:a16="http://schemas.microsoft.com/office/drawing/2014/main" id="{A2C8785D-A1EC-418D-9BF7-BC673D620807}"/>
              </a:ext>
            </a:extLst>
          </p:cNvPr>
          <p:cNvSpPr>
            <a:spLocks noChangeArrowheads="1"/>
          </p:cNvSpPr>
          <p:nvPr/>
        </p:nvSpPr>
        <p:spPr bwMode="auto">
          <a:xfrm>
            <a:off x="5076825" y="191611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45" name="Rectangle 53">
            <a:extLst>
              <a:ext uri="{FF2B5EF4-FFF2-40B4-BE49-F238E27FC236}">
                <a16:creationId xmlns:a16="http://schemas.microsoft.com/office/drawing/2014/main" id="{D076B5CB-3F32-4764-B74D-9A061CD554F9}"/>
              </a:ext>
            </a:extLst>
          </p:cNvPr>
          <p:cNvSpPr>
            <a:spLocks noChangeArrowheads="1"/>
          </p:cNvSpPr>
          <p:nvPr/>
        </p:nvSpPr>
        <p:spPr bwMode="auto">
          <a:xfrm>
            <a:off x="4848225" y="1306513"/>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46" name="Rectangle 54">
            <a:extLst>
              <a:ext uri="{FF2B5EF4-FFF2-40B4-BE49-F238E27FC236}">
                <a16:creationId xmlns:a16="http://schemas.microsoft.com/office/drawing/2014/main" id="{2B6E5556-1E35-4579-8213-8A1905498F71}"/>
              </a:ext>
            </a:extLst>
          </p:cNvPr>
          <p:cNvSpPr>
            <a:spLocks noChangeArrowheads="1"/>
          </p:cNvSpPr>
          <p:nvPr/>
        </p:nvSpPr>
        <p:spPr bwMode="auto">
          <a:xfrm>
            <a:off x="6423025" y="30686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47" name="Rectangle 55">
            <a:extLst>
              <a:ext uri="{FF2B5EF4-FFF2-40B4-BE49-F238E27FC236}">
                <a16:creationId xmlns:a16="http://schemas.microsoft.com/office/drawing/2014/main" id="{C252D0FB-78DC-4F82-8CFA-F1E15B7047E3}"/>
              </a:ext>
            </a:extLst>
          </p:cNvPr>
          <p:cNvSpPr>
            <a:spLocks noChangeArrowheads="1"/>
          </p:cNvSpPr>
          <p:nvPr/>
        </p:nvSpPr>
        <p:spPr bwMode="auto">
          <a:xfrm>
            <a:off x="6194425" y="36782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48" name="Rectangle 56">
            <a:extLst>
              <a:ext uri="{FF2B5EF4-FFF2-40B4-BE49-F238E27FC236}">
                <a16:creationId xmlns:a16="http://schemas.microsoft.com/office/drawing/2014/main" id="{6A05CA7D-BA83-4B6B-990A-EFF57BCF0AAA}"/>
              </a:ext>
            </a:extLst>
          </p:cNvPr>
          <p:cNvSpPr>
            <a:spLocks noChangeArrowheads="1"/>
          </p:cNvSpPr>
          <p:nvPr/>
        </p:nvSpPr>
        <p:spPr bwMode="auto">
          <a:xfrm>
            <a:off x="6804025" y="30686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49" name="Rectangle 57">
            <a:extLst>
              <a:ext uri="{FF2B5EF4-FFF2-40B4-BE49-F238E27FC236}">
                <a16:creationId xmlns:a16="http://schemas.microsoft.com/office/drawing/2014/main" id="{4A7498C4-DA8B-43FD-83EB-DB29956E8813}"/>
              </a:ext>
            </a:extLst>
          </p:cNvPr>
          <p:cNvSpPr>
            <a:spLocks noChangeArrowheads="1"/>
          </p:cNvSpPr>
          <p:nvPr/>
        </p:nvSpPr>
        <p:spPr bwMode="auto">
          <a:xfrm>
            <a:off x="6575425" y="2459038"/>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50" name="Rectangle 58">
            <a:extLst>
              <a:ext uri="{FF2B5EF4-FFF2-40B4-BE49-F238E27FC236}">
                <a16:creationId xmlns:a16="http://schemas.microsoft.com/office/drawing/2014/main" id="{AFCD0F3E-FBC3-48D0-BA51-545239525509}"/>
              </a:ext>
            </a:extLst>
          </p:cNvPr>
          <p:cNvSpPr>
            <a:spLocks noChangeArrowheads="1"/>
          </p:cNvSpPr>
          <p:nvPr/>
        </p:nvSpPr>
        <p:spPr bwMode="auto">
          <a:xfrm>
            <a:off x="6351588" y="40767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51" name="Rectangle 59">
            <a:extLst>
              <a:ext uri="{FF2B5EF4-FFF2-40B4-BE49-F238E27FC236}">
                <a16:creationId xmlns:a16="http://schemas.microsoft.com/office/drawing/2014/main" id="{FD0E785B-406B-473F-83DA-BDC5AAC748F2}"/>
              </a:ext>
            </a:extLst>
          </p:cNvPr>
          <p:cNvSpPr>
            <a:spLocks noChangeArrowheads="1"/>
          </p:cNvSpPr>
          <p:nvPr/>
        </p:nvSpPr>
        <p:spPr bwMode="auto">
          <a:xfrm>
            <a:off x="6122988" y="46863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52" name="Rectangle 60">
            <a:extLst>
              <a:ext uri="{FF2B5EF4-FFF2-40B4-BE49-F238E27FC236}">
                <a16:creationId xmlns:a16="http://schemas.microsoft.com/office/drawing/2014/main" id="{2D9B44B9-3AA9-487D-81E0-B053CA6B785A}"/>
              </a:ext>
            </a:extLst>
          </p:cNvPr>
          <p:cNvSpPr>
            <a:spLocks noChangeArrowheads="1"/>
          </p:cNvSpPr>
          <p:nvPr/>
        </p:nvSpPr>
        <p:spPr bwMode="auto">
          <a:xfrm>
            <a:off x="6732588" y="40767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53" name="Rectangle 61">
            <a:extLst>
              <a:ext uri="{FF2B5EF4-FFF2-40B4-BE49-F238E27FC236}">
                <a16:creationId xmlns:a16="http://schemas.microsoft.com/office/drawing/2014/main" id="{1A8B68C0-917F-43FD-AAC0-E7C480A67192}"/>
              </a:ext>
            </a:extLst>
          </p:cNvPr>
          <p:cNvSpPr>
            <a:spLocks noChangeArrowheads="1"/>
          </p:cNvSpPr>
          <p:nvPr/>
        </p:nvSpPr>
        <p:spPr bwMode="auto">
          <a:xfrm>
            <a:off x="6503988" y="34671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54" name="Rectangle 62">
            <a:extLst>
              <a:ext uri="{FF2B5EF4-FFF2-40B4-BE49-F238E27FC236}">
                <a16:creationId xmlns:a16="http://schemas.microsoft.com/office/drawing/2014/main" id="{51AFBB20-0B4B-4A23-8405-12D5B0CB621C}"/>
              </a:ext>
            </a:extLst>
          </p:cNvPr>
          <p:cNvSpPr>
            <a:spLocks noChangeArrowheads="1"/>
          </p:cNvSpPr>
          <p:nvPr/>
        </p:nvSpPr>
        <p:spPr bwMode="auto">
          <a:xfrm>
            <a:off x="5232400" y="46910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55" name="Rectangle 63">
            <a:extLst>
              <a:ext uri="{FF2B5EF4-FFF2-40B4-BE49-F238E27FC236}">
                <a16:creationId xmlns:a16="http://schemas.microsoft.com/office/drawing/2014/main" id="{A3BF719D-4E21-457A-9EA2-26999CCFA492}"/>
              </a:ext>
            </a:extLst>
          </p:cNvPr>
          <p:cNvSpPr>
            <a:spLocks noChangeArrowheads="1"/>
          </p:cNvSpPr>
          <p:nvPr/>
        </p:nvSpPr>
        <p:spPr bwMode="auto">
          <a:xfrm>
            <a:off x="5003800" y="53006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56" name="Rectangle 64">
            <a:extLst>
              <a:ext uri="{FF2B5EF4-FFF2-40B4-BE49-F238E27FC236}">
                <a16:creationId xmlns:a16="http://schemas.microsoft.com/office/drawing/2014/main" id="{2611414C-18AD-4BED-B34E-D37A43776974}"/>
              </a:ext>
            </a:extLst>
          </p:cNvPr>
          <p:cNvSpPr>
            <a:spLocks noChangeArrowheads="1"/>
          </p:cNvSpPr>
          <p:nvPr/>
        </p:nvSpPr>
        <p:spPr bwMode="auto">
          <a:xfrm>
            <a:off x="5613400" y="46910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57" name="Rectangle 65">
            <a:extLst>
              <a:ext uri="{FF2B5EF4-FFF2-40B4-BE49-F238E27FC236}">
                <a16:creationId xmlns:a16="http://schemas.microsoft.com/office/drawing/2014/main" id="{681E33B7-A112-4649-A061-190ECB33CB85}"/>
              </a:ext>
            </a:extLst>
          </p:cNvPr>
          <p:cNvSpPr>
            <a:spLocks noChangeArrowheads="1"/>
          </p:cNvSpPr>
          <p:nvPr/>
        </p:nvSpPr>
        <p:spPr bwMode="auto">
          <a:xfrm>
            <a:off x="5384800" y="4081463"/>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58" name="Rectangle 66">
            <a:extLst>
              <a:ext uri="{FF2B5EF4-FFF2-40B4-BE49-F238E27FC236}">
                <a16:creationId xmlns:a16="http://schemas.microsoft.com/office/drawing/2014/main" id="{EA8B8B10-F94E-4CD2-A690-5DF7A79D5762}"/>
              </a:ext>
            </a:extLst>
          </p:cNvPr>
          <p:cNvSpPr>
            <a:spLocks noChangeArrowheads="1"/>
          </p:cNvSpPr>
          <p:nvPr/>
        </p:nvSpPr>
        <p:spPr bwMode="auto">
          <a:xfrm>
            <a:off x="4584700" y="461962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59" name="Rectangle 67">
            <a:extLst>
              <a:ext uri="{FF2B5EF4-FFF2-40B4-BE49-F238E27FC236}">
                <a16:creationId xmlns:a16="http://schemas.microsoft.com/office/drawing/2014/main" id="{12AF31A0-EF9D-4A07-825A-8AD6DB0116E1}"/>
              </a:ext>
            </a:extLst>
          </p:cNvPr>
          <p:cNvSpPr>
            <a:spLocks noChangeArrowheads="1"/>
          </p:cNvSpPr>
          <p:nvPr/>
        </p:nvSpPr>
        <p:spPr bwMode="auto">
          <a:xfrm>
            <a:off x="4356100" y="522922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60" name="Rectangle 68">
            <a:extLst>
              <a:ext uri="{FF2B5EF4-FFF2-40B4-BE49-F238E27FC236}">
                <a16:creationId xmlns:a16="http://schemas.microsoft.com/office/drawing/2014/main" id="{57C10867-1EE8-468A-BB6E-D99D36BA38FB}"/>
              </a:ext>
            </a:extLst>
          </p:cNvPr>
          <p:cNvSpPr>
            <a:spLocks noChangeArrowheads="1"/>
          </p:cNvSpPr>
          <p:nvPr/>
        </p:nvSpPr>
        <p:spPr bwMode="auto">
          <a:xfrm>
            <a:off x="4965700" y="461962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61" name="Rectangle 69">
            <a:extLst>
              <a:ext uri="{FF2B5EF4-FFF2-40B4-BE49-F238E27FC236}">
                <a16:creationId xmlns:a16="http://schemas.microsoft.com/office/drawing/2014/main" id="{DAD8C4CD-A668-43BD-BB48-580A70D2BDBF}"/>
              </a:ext>
            </a:extLst>
          </p:cNvPr>
          <p:cNvSpPr>
            <a:spLocks noChangeArrowheads="1"/>
          </p:cNvSpPr>
          <p:nvPr/>
        </p:nvSpPr>
        <p:spPr bwMode="auto">
          <a:xfrm>
            <a:off x="4737100" y="4010025"/>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62" name="Rectangle 70">
            <a:extLst>
              <a:ext uri="{FF2B5EF4-FFF2-40B4-BE49-F238E27FC236}">
                <a16:creationId xmlns:a16="http://schemas.microsoft.com/office/drawing/2014/main" id="{45D8381F-B9AB-43F5-ABC8-DD69C70A23D4}"/>
              </a:ext>
            </a:extLst>
          </p:cNvPr>
          <p:cNvSpPr>
            <a:spLocks noChangeArrowheads="1"/>
          </p:cNvSpPr>
          <p:nvPr/>
        </p:nvSpPr>
        <p:spPr bwMode="auto">
          <a:xfrm>
            <a:off x="3276600" y="33575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63" name="Rectangle 71">
            <a:extLst>
              <a:ext uri="{FF2B5EF4-FFF2-40B4-BE49-F238E27FC236}">
                <a16:creationId xmlns:a16="http://schemas.microsoft.com/office/drawing/2014/main" id="{BA8B3807-49E0-4979-A148-519C166746D8}"/>
              </a:ext>
            </a:extLst>
          </p:cNvPr>
          <p:cNvSpPr>
            <a:spLocks noChangeArrowheads="1"/>
          </p:cNvSpPr>
          <p:nvPr/>
        </p:nvSpPr>
        <p:spPr bwMode="auto">
          <a:xfrm>
            <a:off x="3048000" y="39671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64" name="Rectangle 72">
            <a:extLst>
              <a:ext uri="{FF2B5EF4-FFF2-40B4-BE49-F238E27FC236}">
                <a16:creationId xmlns:a16="http://schemas.microsoft.com/office/drawing/2014/main" id="{DBC10FB1-0783-4FDD-B134-26597BA39B89}"/>
              </a:ext>
            </a:extLst>
          </p:cNvPr>
          <p:cNvSpPr>
            <a:spLocks noChangeArrowheads="1"/>
          </p:cNvSpPr>
          <p:nvPr/>
        </p:nvSpPr>
        <p:spPr bwMode="auto">
          <a:xfrm>
            <a:off x="3657600" y="33575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65" name="Rectangle 73">
            <a:extLst>
              <a:ext uri="{FF2B5EF4-FFF2-40B4-BE49-F238E27FC236}">
                <a16:creationId xmlns:a16="http://schemas.microsoft.com/office/drawing/2014/main" id="{FD3DCAC6-475A-44C2-AC8A-5D86A198E948}"/>
              </a:ext>
            </a:extLst>
          </p:cNvPr>
          <p:cNvSpPr>
            <a:spLocks noChangeArrowheads="1"/>
          </p:cNvSpPr>
          <p:nvPr/>
        </p:nvSpPr>
        <p:spPr bwMode="auto">
          <a:xfrm>
            <a:off x="3429000" y="2747963"/>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66" name="Rectangle 74">
            <a:extLst>
              <a:ext uri="{FF2B5EF4-FFF2-40B4-BE49-F238E27FC236}">
                <a16:creationId xmlns:a16="http://schemas.microsoft.com/office/drawing/2014/main" id="{156356F1-B5AE-41E8-97A9-61CDA82073CF}"/>
              </a:ext>
            </a:extLst>
          </p:cNvPr>
          <p:cNvSpPr>
            <a:spLocks noChangeArrowheads="1"/>
          </p:cNvSpPr>
          <p:nvPr/>
        </p:nvSpPr>
        <p:spPr bwMode="auto">
          <a:xfrm>
            <a:off x="3843338" y="230981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67" name="Rectangle 75">
            <a:extLst>
              <a:ext uri="{FF2B5EF4-FFF2-40B4-BE49-F238E27FC236}">
                <a16:creationId xmlns:a16="http://schemas.microsoft.com/office/drawing/2014/main" id="{C95D1C13-58FC-4267-A30D-98897ED368C6}"/>
              </a:ext>
            </a:extLst>
          </p:cNvPr>
          <p:cNvSpPr>
            <a:spLocks noChangeArrowheads="1"/>
          </p:cNvSpPr>
          <p:nvPr/>
        </p:nvSpPr>
        <p:spPr bwMode="auto">
          <a:xfrm>
            <a:off x="3614738" y="291941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68" name="Rectangle 76">
            <a:extLst>
              <a:ext uri="{FF2B5EF4-FFF2-40B4-BE49-F238E27FC236}">
                <a16:creationId xmlns:a16="http://schemas.microsoft.com/office/drawing/2014/main" id="{DA375A43-665B-4D54-8256-E4A4E80BBCB4}"/>
              </a:ext>
            </a:extLst>
          </p:cNvPr>
          <p:cNvSpPr>
            <a:spLocks noChangeArrowheads="1"/>
          </p:cNvSpPr>
          <p:nvPr/>
        </p:nvSpPr>
        <p:spPr bwMode="auto">
          <a:xfrm>
            <a:off x="4224338" y="230981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69" name="Rectangle 77">
            <a:extLst>
              <a:ext uri="{FF2B5EF4-FFF2-40B4-BE49-F238E27FC236}">
                <a16:creationId xmlns:a16="http://schemas.microsoft.com/office/drawing/2014/main" id="{72514E56-E050-4A68-86F7-AC0EF4C12754}"/>
              </a:ext>
            </a:extLst>
          </p:cNvPr>
          <p:cNvSpPr>
            <a:spLocks noChangeArrowheads="1"/>
          </p:cNvSpPr>
          <p:nvPr/>
        </p:nvSpPr>
        <p:spPr bwMode="auto">
          <a:xfrm>
            <a:off x="3995738" y="1700213"/>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70" name="Rectangle 78">
            <a:extLst>
              <a:ext uri="{FF2B5EF4-FFF2-40B4-BE49-F238E27FC236}">
                <a16:creationId xmlns:a16="http://schemas.microsoft.com/office/drawing/2014/main" id="{C35CB7D5-9FD9-4E12-9DB6-D17A3F47400C}"/>
              </a:ext>
            </a:extLst>
          </p:cNvPr>
          <p:cNvSpPr>
            <a:spLocks noChangeArrowheads="1"/>
          </p:cNvSpPr>
          <p:nvPr/>
        </p:nvSpPr>
        <p:spPr bwMode="auto">
          <a:xfrm>
            <a:off x="3648075" y="33956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71" name="Rectangle 79">
            <a:extLst>
              <a:ext uri="{FF2B5EF4-FFF2-40B4-BE49-F238E27FC236}">
                <a16:creationId xmlns:a16="http://schemas.microsoft.com/office/drawing/2014/main" id="{AB2EFCA8-01E6-4358-8C36-67D48595BFBA}"/>
              </a:ext>
            </a:extLst>
          </p:cNvPr>
          <p:cNvSpPr>
            <a:spLocks noChangeArrowheads="1"/>
          </p:cNvSpPr>
          <p:nvPr/>
        </p:nvSpPr>
        <p:spPr bwMode="auto">
          <a:xfrm>
            <a:off x="3419475" y="40052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72" name="Rectangle 80">
            <a:extLst>
              <a:ext uri="{FF2B5EF4-FFF2-40B4-BE49-F238E27FC236}">
                <a16:creationId xmlns:a16="http://schemas.microsoft.com/office/drawing/2014/main" id="{644BD861-3C04-4CC0-BE12-3A91F80A0EAD}"/>
              </a:ext>
            </a:extLst>
          </p:cNvPr>
          <p:cNvSpPr>
            <a:spLocks noChangeArrowheads="1"/>
          </p:cNvSpPr>
          <p:nvPr/>
        </p:nvSpPr>
        <p:spPr bwMode="auto">
          <a:xfrm>
            <a:off x="4029075" y="33956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73" name="Rectangle 81">
            <a:extLst>
              <a:ext uri="{FF2B5EF4-FFF2-40B4-BE49-F238E27FC236}">
                <a16:creationId xmlns:a16="http://schemas.microsoft.com/office/drawing/2014/main" id="{900CF88C-193D-474E-9EB2-654F67F2D811}"/>
              </a:ext>
            </a:extLst>
          </p:cNvPr>
          <p:cNvSpPr>
            <a:spLocks noChangeArrowheads="1"/>
          </p:cNvSpPr>
          <p:nvPr/>
        </p:nvSpPr>
        <p:spPr bwMode="auto">
          <a:xfrm>
            <a:off x="3800475" y="2786063"/>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74" name="Rectangle 82">
            <a:extLst>
              <a:ext uri="{FF2B5EF4-FFF2-40B4-BE49-F238E27FC236}">
                <a16:creationId xmlns:a16="http://schemas.microsoft.com/office/drawing/2014/main" id="{B95B73D2-71AD-4146-9B26-0B48BB2380D1}"/>
              </a:ext>
            </a:extLst>
          </p:cNvPr>
          <p:cNvSpPr>
            <a:spLocks noChangeArrowheads="1"/>
          </p:cNvSpPr>
          <p:nvPr/>
        </p:nvSpPr>
        <p:spPr bwMode="auto">
          <a:xfrm>
            <a:off x="3124200" y="30305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75" name="Rectangle 83">
            <a:extLst>
              <a:ext uri="{FF2B5EF4-FFF2-40B4-BE49-F238E27FC236}">
                <a16:creationId xmlns:a16="http://schemas.microsoft.com/office/drawing/2014/main" id="{5E7681F6-18F6-4207-B6C0-CCBD658FEA5D}"/>
              </a:ext>
            </a:extLst>
          </p:cNvPr>
          <p:cNvSpPr>
            <a:spLocks noChangeArrowheads="1"/>
          </p:cNvSpPr>
          <p:nvPr/>
        </p:nvSpPr>
        <p:spPr bwMode="auto">
          <a:xfrm>
            <a:off x="2895600" y="36401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76" name="Rectangle 84">
            <a:extLst>
              <a:ext uri="{FF2B5EF4-FFF2-40B4-BE49-F238E27FC236}">
                <a16:creationId xmlns:a16="http://schemas.microsoft.com/office/drawing/2014/main" id="{132A27FC-D98C-4979-B6DB-B556F31495F8}"/>
              </a:ext>
            </a:extLst>
          </p:cNvPr>
          <p:cNvSpPr>
            <a:spLocks noChangeArrowheads="1"/>
          </p:cNvSpPr>
          <p:nvPr/>
        </p:nvSpPr>
        <p:spPr bwMode="auto">
          <a:xfrm>
            <a:off x="3505200" y="30305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77" name="Rectangle 85">
            <a:extLst>
              <a:ext uri="{FF2B5EF4-FFF2-40B4-BE49-F238E27FC236}">
                <a16:creationId xmlns:a16="http://schemas.microsoft.com/office/drawing/2014/main" id="{058FCA68-AAD5-4303-8292-E5473787185A}"/>
              </a:ext>
            </a:extLst>
          </p:cNvPr>
          <p:cNvSpPr>
            <a:spLocks noChangeArrowheads="1"/>
          </p:cNvSpPr>
          <p:nvPr/>
        </p:nvSpPr>
        <p:spPr bwMode="auto">
          <a:xfrm>
            <a:off x="3276600" y="2420938"/>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78" name="Rectangle 86">
            <a:extLst>
              <a:ext uri="{FF2B5EF4-FFF2-40B4-BE49-F238E27FC236}">
                <a16:creationId xmlns:a16="http://schemas.microsoft.com/office/drawing/2014/main" id="{44AC241C-A0EB-4EFC-99A3-C6A6FCCA57F9}"/>
              </a:ext>
            </a:extLst>
          </p:cNvPr>
          <p:cNvSpPr>
            <a:spLocks noChangeArrowheads="1"/>
          </p:cNvSpPr>
          <p:nvPr/>
        </p:nvSpPr>
        <p:spPr bwMode="auto">
          <a:xfrm>
            <a:off x="3556000" y="223837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79" name="Rectangle 87">
            <a:extLst>
              <a:ext uri="{FF2B5EF4-FFF2-40B4-BE49-F238E27FC236}">
                <a16:creationId xmlns:a16="http://schemas.microsoft.com/office/drawing/2014/main" id="{7B73C70C-D8F4-4D4F-AE8E-7FB1324BBD95}"/>
              </a:ext>
            </a:extLst>
          </p:cNvPr>
          <p:cNvSpPr>
            <a:spLocks noChangeArrowheads="1"/>
          </p:cNvSpPr>
          <p:nvPr/>
        </p:nvSpPr>
        <p:spPr bwMode="auto">
          <a:xfrm>
            <a:off x="3327400" y="284797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80" name="Rectangle 88">
            <a:extLst>
              <a:ext uri="{FF2B5EF4-FFF2-40B4-BE49-F238E27FC236}">
                <a16:creationId xmlns:a16="http://schemas.microsoft.com/office/drawing/2014/main" id="{94A4BFD8-263F-41B1-B7F2-4C540C47D35B}"/>
              </a:ext>
            </a:extLst>
          </p:cNvPr>
          <p:cNvSpPr>
            <a:spLocks noChangeArrowheads="1"/>
          </p:cNvSpPr>
          <p:nvPr/>
        </p:nvSpPr>
        <p:spPr bwMode="auto">
          <a:xfrm>
            <a:off x="3937000" y="223837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81" name="Rectangle 89">
            <a:extLst>
              <a:ext uri="{FF2B5EF4-FFF2-40B4-BE49-F238E27FC236}">
                <a16:creationId xmlns:a16="http://schemas.microsoft.com/office/drawing/2014/main" id="{36FCA729-C737-46DF-B8DB-17049AF31742}"/>
              </a:ext>
            </a:extLst>
          </p:cNvPr>
          <p:cNvSpPr>
            <a:spLocks noChangeArrowheads="1"/>
          </p:cNvSpPr>
          <p:nvPr/>
        </p:nvSpPr>
        <p:spPr bwMode="auto">
          <a:xfrm>
            <a:off x="3708400" y="1628775"/>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82" name="Rectangle 90">
            <a:extLst>
              <a:ext uri="{FF2B5EF4-FFF2-40B4-BE49-F238E27FC236}">
                <a16:creationId xmlns:a16="http://schemas.microsoft.com/office/drawing/2014/main" id="{1C191533-B23C-458D-AD34-96900AA9493A}"/>
              </a:ext>
            </a:extLst>
          </p:cNvPr>
          <p:cNvSpPr>
            <a:spLocks noChangeArrowheads="1"/>
          </p:cNvSpPr>
          <p:nvPr/>
        </p:nvSpPr>
        <p:spPr bwMode="auto">
          <a:xfrm>
            <a:off x="4406900" y="32131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83" name="Rectangle 91">
            <a:extLst>
              <a:ext uri="{FF2B5EF4-FFF2-40B4-BE49-F238E27FC236}">
                <a16:creationId xmlns:a16="http://schemas.microsoft.com/office/drawing/2014/main" id="{22FE6532-F2EE-4CB2-BC67-ED16CA6CC381}"/>
              </a:ext>
            </a:extLst>
          </p:cNvPr>
          <p:cNvSpPr>
            <a:spLocks noChangeArrowheads="1"/>
          </p:cNvSpPr>
          <p:nvPr/>
        </p:nvSpPr>
        <p:spPr bwMode="auto">
          <a:xfrm>
            <a:off x="4178300" y="38227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84" name="Rectangle 92">
            <a:extLst>
              <a:ext uri="{FF2B5EF4-FFF2-40B4-BE49-F238E27FC236}">
                <a16:creationId xmlns:a16="http://schemas.microsoft.com/office/drawing/2014/main" id="{B34A39AB-802D-4A1F-AA84-8690947A57AA}"/>
              </a:ext>
            </a:extLst>
          </p:cNvPr>
          <p:cNvSpPr>
            <a:spLocks noChangeArrowheads="1"/>
          </p:cNvSpPr>
          <p:nvPr/>
        </p:nvSpPr>
        <p:spPr bwMode="auto">
          <a:xfrm>
            <a:off x="4787900" y="32131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85" name="Rectangle 93">
            <a:extLst>
              <a:ext uri="{FF2B5EF4-FFF2-40B4-BE49-F238E27FC236}">
                <a16:creationId xmlns:a16="http://schemas.microsoft.com/office/drawing/2014/main" id="{3E11E546-47A8-46B5-9920-6301D69130A9}"/>
              </a:ext>
            </a:extLst>
          </p:cNvPr>
          <p:cNvSpPr>
            <a:spLocks noChangeArrowheads="1"/>
          </p:cNvSpPr>
          <p:nvPr/>
        </p:nvSpPr>
        <p:spPr bwMode="auto">
          <a:xfrm>
            <a:off x="4559300" y="26035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86" name="Rectangle 94">
            <a:extLst>
              <a:ext uri="{FF2B5EF4-FFF2-40B4-BE49-F238E27FC236}">
                <a16:creationId xmlns:a16="http://schemas.microsoft.com/office/drawing/2014/main" id="{BC8208DC-AB7C-4E1B-96BC-52DCF1672317}"/>
              </a:ext>
            </a:extLst>
          </p:cNvPr>
          <p:cNvSpPr>
            <a:spLocks noChangeArrowheads="1"/>
          </p:cNvSpPr>
          <p:nvPr/>
        </p:nvSpPr>
        <p:spPr bwMode="auto">
          <a:xfrm>
            <a:off x="5199063" y="44370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87" name="Rectangle 95">
            <a:extLst>
              <a:ext uri="{FF2B5EF4-FFF2-40B4-BE49-F238E27FC236}">
                <a16:creationId xmlns:a16="http://schemas.microsoft.com/office/drawing/2014/main" id="{7BC9E6F6-04AC-4000-86B1-1CE959AC4DA0}"/>
              </a:ext>
            </a:extLst>
          </p:cNvPr>
          <p:cNvSpPr>
            <a:spLocks noChangeArrowheads="1"/>
          </p:cNvSpPr>
          <p:nvPr/>
        </p:nvSpPr>
        <p:spPr bwMode="auto">
          <a:xfrm>
            <a:off x="4970463" y="50466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88" name="Rectangle 96">
            <a:extLst>
              <a:ext uri="{FF2B5EF4-FFF2-40B4-BE49-F238E27FC236}">
                <a16:creationId xmlns:a16="http://schemas.microsoft.com/office/drawing/2014/main" id="{304779CD-7604-4876-A2D7-7DE6C266D358}"/>
              </a:ext>
            </a:extLst>
          </p:cNvPr>
          <p:cNvSpPr>
            <a:spLocks noChangeArrowheads="1"/>
          </p:cNvSpPr>
          <p:nvPr/>
        </p:nvSpPr>
        <p:spPr bwMode="auto">
          <a:xfrm>
            <a:off x="5580063" y="44370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89" name="Rectangle 97">
            <a:extLst>
              <a:ext uri="{FF2B5EF4-FFF2-40B4-BE49-F238E27FC236}">
                <a16:creationId xmlns:a16="http://schemas.microsoft.com/office/drawing/2014/main" id="{17B96E90-E372-47F1-9B61-C3C2AEB107A0}"/>
              </a:ext>
            </a:extLst>
          </p:cNvPr>
          <p:cNvSpPr>
            <a:spLocks noChangeArrowheads="1"/>
          </p:cNvSpPr>
          <p:nvPr/>
        </p:nvSpPr>
        <p:spPr bwMode="auto">
          <a:xfrm>
            <a:off x="5351463" y="3827463"/>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90" name="Rectangle 98">
            <a:extLst>
              <a:ext uri="{FF2B5EF4-FFF2-40B4-BE49-F238E27FC236}">
                <a16:creationId xmlns:a16="http://schemas.microsoft.com/office/drawing/2014/main" id="{9CECAB8D-5B97-48BE-A24F-5EF9DF2BF898}"/>
              </a:ext>
            </a:extLst>
          </p:cNvPr>
          <p:cNvSpPr>
            <a:spLocks noChangeArrowheads="1"/>
          </p:cNvSpPr>
          <p:nvPr/>
        </p:nvSpPr>
        <p:spPr bwMode="auto">
          <a:xfrm>
            <a:off x="6062663" y="46529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91" name="Rectangle 99">
            <a:extLst>
              <a:ext uri="{FF2B5EF4-FFF2-40B4-BE49-F238E27FC236}">
                <a16:creationId xmlns:a16="http://schemas.microsoft.com/office/drawing/2014/main" id="{028B238E-7526-41CC-852C-001A148C2108}"/>
              </a:ext>
            </a:extLst>
          </p:cNvPr>
          <p:cNvSpPr>
            <a:spLocks noChangeArrowheads="1"/>
          </p:cNvSpPr>
          <p:nvPr/>
        </p:nvSpPr>
        <p:spPr bwMode="auto">
          <a:xfrm>
            <a:off x="5834063" y="52625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92" name="Rectangle 100">
            <a:extLst>
              <a:ext uri="{FF2B5EF4-FFF2-40B4-BE49-F238E27FC236}">
                <a16:creationId xmlns:a16="http://schemas.microsoft.com/office/drawing/2014/main" id="{38727433-3984-42AC-85DE-1CFD42FA214E}"/>
              </a:ext>
            </a:extLst>
          </p:cNvPr>
          <p:cNvSpPr>
            <a:spLocks noChangeArrowheads="1"/>
          </p:cNvSpPr>
          <p:nvPr/>
        </p:nvSpPr>
        <p:spPr bwMode="auto">
          <a:xfrm>
            <a:off x="6443663" y="465296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93" name="Rectangle 101">
            <a:extLst>
              <a:ext uri="{FF2B5EF4-FFF2-40B4-BE49-F238E27FC236}">
                <a16:creationId xmlns:a16="http://schemas.microsoft.com/office/drawing/2014/main" id="{7F260416-081B-4CF0-9BDC-775E338E720F}"/>
              </a:ext>
            </a:extLst>
          </p:cNvPr>
          <p:cNvSpPr>
            <a:spLocks noChangeArrowheads="1"/>
          </p:cNvSpPr>
          <p:nvPr/>
        </p:nvSpPr>
        <p:spPr bwMode="auto">
          <a:xfrm>
            <a:off x="6215063" y="4043363"/>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94" name="Rectangle 102">
            <a:extLst>
              <a:ext uri="{FF2B5EF4-FFF2-40B4-BE49-F238E27FC236}">
                <a16:creationId xmlns:a16="http://schemas.microsoft.com/office/drawing/2014/main" id="{8ED7C06B-3A20-40C6-B8F9-7931E44CFEC7}"/>
              </a:ext>
            </a:extLst>
          </p:cNvPr>
          <p:cNvSpPr>
            <a:spLocks noChangeArrowheads="1"/>
          </p:cNvSpPr>
          <p:nvPr/>
        </p:nvSpPr>
        <p:spPr bwMode="auto">
          <a:xfrm>
            <a:off x="6580188" y="31750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95" name="Rectangle 103">
            <a:extLst>
              <a:ext uri="{FF2B5EF4-FFF2-40B4-BE49-F238E27FC236}">
                <a16:creationId xmlns:a16="http://schemas.microsoft.com/office/drawing/2014/main" id="{91D07F52-6751-48F6-9536-D02BE6426956}"/>
              </a:ext>
            </a:extLst>
          </p:cNvPr>
          <p:cNvSpPr>
            <a:spLocks noChangeArrowheads="1"/>
          </p:cNvSpPr>
          <p:nvPr/>
        </p:nvSpPr>
        <p:spPr bwMode="auto">
          <a:xfrm>
            <a:off x="6351588" y="3784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96" name="Rectangle 104">
            <a:extLst>
              <a:ext uri="{FF2B5EF4-FFF2-40B4-BE49-F238E27FC236}">
                <a16:creationId xmlns:a16="http://schemas.microsoft.com/office/drawing/2014/main" id="{F54036CC-938E-4FFC-A011-2BA5165B9661}"/>
              </a:ext>
            </a:extLst>
          </p:cNvPr>
          <p:cNvSpPr>
            <a:spLocks noChangeArrowheads="1"/>
          </p:cNvSpPr>
          <p:nvPr/>
        </p:nvSpPr>
        <p:spPr bwMode="auto">
          <a:xfrm>
            <a:off x="6961188" y="31750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97" name="Rectangle 105">
            <a:extLst>
              <a:ext uri="{FF2B5EF4-FFF2-40B4-BE49-F238E27FC236}">
                <a16:creationId xmlns:a16="http://schemas.microsoft.com/office/drawing/2014/main" id="{92759279-5B81-4BD2-8092-2D32FD5F7AE9}"/>
              </a:ext>
            </a:extLst>
          </p:cNvPr>
          <p:cNvSpPr>
            <a:spLocks noChangeArrowheads="1"/>
          </p:cNvSpPr>
          <p:nvPr/>
        </p:nvSpPr>
        <p:spPr bwMode="auto">
          <a:xfrm>
            <a:off x="6732588" y="25654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98" name="Rectangle 106">
            <a:extLst>
              <a:ext uri="{FF2B5EF4-FFF2-40B4-BE49-F238E27FC236}">
                <a16:creationId xmlns:a16="http://schemas.microsoft.com/office/drawing/2014/main" id="{DF12B9FE-7F6D-4C45-B7CC-AD3BF46CF677}"/>
              </a:ext>
            </a:extLst>
          </p:cNvPr>
          <p:cNvSpPr>
            <a:spLocks noChangeArrowheads="1"/>
          </p:cNvSpPr>
          <p:nvPr/>
        </p:nvSpPr>
        <p:spPr bwMode="auto">
          <a:xfrm>
            <a:off x="3627438" y="4038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899" name="Rectangle 107">
            <a:extLst>
              <a:ext uri="{FF2B5EF4-FFF2-40B4-BE49-F238E27FC236}">
                <a16:creationId xmlns:a16="http://schemas.microsoft.com/office/drawing/2014/main" id="{A28886B3-B896-42CD-9CA5-1E58B340D162}"/>
              </a:ext>
            </a:extLst>
          </p:cNvPr>
          <p:cNvSpPr>
            <a:spLocks noChangeArrowheads="1"/>
          </p:cNvSpPr>
          <p:nvPr/>
        </p:nvSpPr>
        <p:spPr bwMode="auto">
          <a:xfrm>
            <a:off x="3398838" y="46482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900" name="Rectangle 108">
            <a:extLst>
              <a:ext uri="{FF2B5EF4-FFF2-40B4-BE49-F238E27FC236}">
                <a16:creationId xmlns:a16="http://schemas.microsoft.com/office/drawing/2014/main" id="{8D9A0B7C-290E-4D25-ABBA-91D8ACC84931}"/>
              </a:ext>
            </a:extLst>
          </p:cNvPr>
          <p:cNvSpPr>
            <a:spLocks noChangeArrowheads="1"/>
          </p:cNvSpPr>
          <p:nvPr/>
        </p:nvSpPr>
        <p:spPr bwMode="auto">
          <a:xfrm>
            <a:off x="4008438" y="40386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901" name="Rectangle 109">
            <a:extLst>
              <a:ext uri="{FF2B5EF4-FFF2-40B4-BE49-F238E27FC236}">
                <a16:creationId xmlns:a16="http://schemas.microsoft.com/office/drawing/2014/main" id="{C525BF96-54FC-4567-831B-AADE7EED9C7A}"/>
              </a:ext>
            </a:extLst>
          </p:cNvPr>
          <p:cNvSpPr>
            <a:spLocks noChangeArrowheads="1"/>
          </p:cNvSpPr>
          <p:nvPr/>
        </p:nvSpPr>
        <p:spPr bwMode="auto">
          <a:xfrm>
            <a:off x="3779838" y="3429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902" name="Rectangle 110">
            <a:extLst>
              <a:ext uri="{FF2B5EF4-FFF2-40B4-BE49-F238E27FC236}">
                <a16:creationId xmlns:a16="http://schemas.microsoft.com/office/drawing/2014/main" id="{D06A4FC6-CB31-4538-8B02-21F7C9BEEEB2}"/>
              </a:ext>
            </a:extLst>
          </p:cNvPr>
          <p:cNvSpPr>
            <a:spLocks noChangeArrowheads="1"/>
          </p:cNvSpPr>
          <p:nvPr/>
        </p:nvSpPr>
        <p:spPr bwMode="auto">
          <a:xfrm>
            <a:off x="3851275" y="515778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903" name="Rectangle 111">
            <a:extLst>
              <a:ext uri="{FF2B5EF4-FFF2-40B4-BE49-F238E27FC236}">
                <a16:creationId xmlns:a16="http://schemas.microsoft.com/office/drawing/2014/main" id="{BADC33E3-38EC-4919-AE5B-DA1AFF4720C4}"/>
              </a:ext>
            </a:extLst>
          </p:cNvPr>
          <p:cNvSpPr>
            <a:spLocks noChangeArrowheads="1"/>
          </p:cNvSpPr>
          <p:nvPr/>
        </p:nvSpPr>
        <p:spPr bwMode="auto">
          <a:xfrm>
            <a:off x="4211638" y="479742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904" name="Rectangle 112">
            <a:extLst>
              <a:ext uri="{FF2B5EF4-FFF2-40B4-BE49-F238E27FC236}">
                <a16:creationId xmlns:a16="http://schemas.microsoft.com/office/drawing/2014/main" id="{3F319B64-3CDA-433D-90B7-F0138CD29E7E}"/>
              </a:ext>
            </a:extLst>
          </p:cNvPr>
          <p:cNvSpPr>
            <a:spLocks noChangeArrowheads="1"/>
          </p:cNvSpPr>
          <p:nvPr/>
        </p:nvSpPr>
        <p:spPr bwMode="auto">
          <a:xfrm>
            <a:off x="4427538" y="537368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Tree>
  </p:cSld>
  <p:clrMapOvr>
    <a:masterClrMapping/>
  </p:clrMapOvr>
  <p:transition spd="med">
    <p:strips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8660"/>
                                        </p:tgtEl>
                                        <p:attrNameLst>
                                          <p:attrName>style.visibility</p:attrName>
                                        </p:attrNameLst>
                                      </p:cBhvr>
                                      <p:to>
                                        <p:strVal val="visible"/>
                                      </p:to>
                                    </p:set>
                                    <p:animEffect transition="in" filter="blinds(horizontal)">
                                      <p:cBhvr>
                                        <p:cTn id="7" dur="500"/>
                                        <p:tgtEl>
                                          <p:spTgt spid="1986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mph" presetSubtype="0" fill="hold" nodeType="clickEffect">
                                  <p:stCondLst>
                                    <p:cond delay="0"/>
                                  </p:stCondLst>
                                  <p:childTnLst>
                                    <p:animRot by="21600000">
                                      <p:cBhvr>
                                        <p:cTn id="11" dur="2000" fill="hold"/>
                                        <p:tgtEl>
                                          <p:spTgt spid="198660"/>
                                        </p:tgtEl>
                                        <p:attrNameLst>
                                          <p:attrName>r</p:attrName>
                                        </p:attrNameLst>
                                      </p:cBhvr>
                                    </p:animRo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198666"/>
                                        </p:tgtEl>
                                        <p:attrNameLst>
                                          <p:attrName>style.visibility</p:attrName>
                                        </p:attrNameLst>
                                      </p:cBhvr>
                                      <p:to>
                                        <p:strVal val="visible"/>
                                      </p:to>
                                    </p:set>
                                    <p:animEffect transition="in" filter="blinds(horizontal)">
                                      <p:cBhvr>
                                        <p:cTn id="16" dur="500"/>
                                        <p:tgtEl>
                                          <p:spTgt spid="1986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98662"/>
                                        </p:tgtEl>
                                        <p:attrNameLst>
                                          <p:attrName>style.visibility</p:attrName>
                                        </p:attrNameLst>
                                      </p:cBhvr>
                                      <p:to>
                                        <p:strVal val="visible"/>
                                      </p:to>
                                    </p:set>
                                    <p:animEffect transition="in" filter="blinds(horizontal)">
                                      <p:cBhvr>
                                        <p:cTn id="21" dur="500"/>
                                        <p:tgtEl>
                                          <p:spTgt spid="19866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98667"/>
                                        </p:tgtEl>
                                        <p:attrNameLst>
                                          <p:attrName>style.visibility</p:attrName>
                                        </p:attrNameLst>
                                      </p:cBhvr>
                                      <p:to>
                                        <p:strVal val="visible"/>
                                      </p:to>
                                    </p:set>
                                    <p:animEffect transition="in" filter="blinds(horizontal)">
                                      <p:cBhvr>
                                        <p:cTn id="26" dur="500"/>
                                        <p:tgtEl>
                                          <p:spTgt spid="198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a:extLst>
              <a:ext uri="{FF2B5EF4-FFF2-40B4-BE49-F238E27FC236}">
                <a16:creationId xmlns:a16="http://schemas.microsoft.com/office/drawing/2014/main" id="{EB7968E3-D1FD-449E-9406-45059EFB3E2F}"/>
              </a:ext>
            </a:extLst>
          </p:cNvPr>
          <p:cNvSpPr>
            <a:spLocks noGrp="1" noChangeArrowheads="1"/>
          </p:cNvSpPr>
          <p:nvPr>
            <p:ph type="title"/>
          </p:nvPr>
        </p:nvSpPr>
        <p:spPr>
          <a:xfrm>
            <a:off x="668338" y="190500"/>
            <a:ext cx="7942262" cy="955675"/>
          </a:xfrm>
        </p:spPr>
        <p:txBody>
          <a:bodyPr/>
          <a:lstStyle/>
          <a:p>
            <a:pPr eaLnBrk="1" hangingPunct="1">
              <a:defRPr/>
            </a:pPr>
            <a:r>
              <a:rPr lang="en-US" altLang="zh-CN" sz="3200" b="1">
                <a:latin typeface="宋体" pitchFamily="2" charset="-122"/>
              </a:rPr>
              <a:t>§3  </a:t>
            </a:r>
            <a:r>
              <a:rPr lang="zh-CN" altLang="en-US" sz="3200" b="1">
                <a:latin typeface="宋体" pitchFamily="2" charset="-122"/>
              </a:rPr>
              <a:t>主成分的推导</a:t>
            </a:r>
            <a:endParaRPr lang="zh-CN" altLang="en-US" sz="3200">
              <a:latin typeface="宋体" pitchFamily="2" charset="-122"/>
            </a:endParaRPr>
          </a:p>
        </p:txBody>
      </p:sp>
      <p:sp>
        <p:nvSpPr>
          <p:cNvPr id="34819" name="Rectangle 3">
            <a:extLst>
              <a:ext uri="{FF2B5EF4-FFF2-40B4-BE49-F238E27FC236}">
                <a16:creationId xmlns:a16="http://schemas.microsoft.com/office/drawing/2014/main" id="{B19ED62A-269D-4412-9301-937F98AA844C}"/>
              </a:ext>
            </a:extLst>
          </p:cNvPr>
          <p:cNvSpPr>
            <a:spLocks noGrp="1" noChangeArrowheads="1"/>
          </p:cNvSpPr>
          <p:nvPr>
            <p:ph type="body" idx="1"/>
          </p:nvPr>
        </p:nvSpPr>
        <p:spPr>
          <a:xfrm>
            <a:off x="395288" y="1484313"/>
            <a:ext cx="8420100" cy="4616450"/>
          </a:xfrm>
        </p:spPr>
        <p:txBody>
          <a:bodyPr/>
          <a:lstStyle/>
          <a:p>
            <a:pPr eaLnBrk="1" hangingPunct="1">
              <a:buFontTx/>
              <a:buNone/>
            </a:pPr>
            <a:r>
              <a:rPr lang="zh-CN" altLang="en-US" sz="2800" b="1">
                <a:solidFill>
                  <a:schemeClr val="tx2"/>
                </a:solidFill>
                <a:latin typeface="宋体" panose="02010600030101010101" pitchFamily="2" charset="-122"/>
              </a:rPr>
              <a:t>一、两个线性代数的结论</a:t>
            </a:r>
            <a:r>
              <a:rPr lang="zh-CN" altLang="en-US"/>
              <a:t> </a:t>
            </a:r>
          </a:p>
        </p:txBody>
      </p:sp>
      <p:sp>
        <p:nvSpPr>
          <p:cNvPr id="34820" name="Rectangle 4">
            <a:extLst>
              <a:ext uri="{FF2B5EF4-FFF2-40B4-BE49-F238E27FC236}">
                <a16:creationId xmlns:a16="http://schemas.microsoft.com/office/drawing/2014/main" id="{FE2269E5-717B-49CE-A613-93D10C0BBE9F}"/>
              </a:ext>
            </a:extLst>
          </p:cNvPr>
          <p:cNvSpPr>
            <a:spLocks noChangeArrowheads="1"/>
          </p:cNvSpPr>
          <p:nvPr/>
        </p:nvSpPr>
        <p:spPr bwMode="auto">
          <a:xfrm>
            <a:off x="228600" y="2133600"/>
            <a:ext cx="8610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0005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FontTx/>
              <a:buNone/>
            </a:pPr>
            <a:r>
              <a:rPr kumimoji="1" lang="en-US" altLang="zh-CN" sz="2400">
                <a:solidFill>
                  <a:schemeClr val="tx2"/>
                </a:solidFill>
                <a:latin typeface="新宋体" panose="02010609030101010101" pitchFamily="49" charset="-122"/>
                <a:ea typeface="新宋体" panose="02010609030101010101" pitchFamily="49" charset="-122"/>
              </a:rPr>
              <a:t>1</a:t>
            </a:r>
            <a:r>
              <a:rPr kumimoji="1" lang="zh-CN" altLang="en-US" sz="2400">
                <a:solidFill>
                  <a:schemeClr val="tx2"/>
                </a:solidFill>
                <a:latin typeface="新宋体" panose="02010609030101010101" pitchFamily="49" charset="-122"/>
                <a:ea typeface="新宋体" panose="02010609030101010101" pitchFamily="49" charset="-122"/>
              </a:rPr>
              <a:t>、</a:t>
            </a:r>
            <a:r>
              <a:rPr kumimoji="1" lang="zh-CN" altLang="en-US" sz="2400" b="1">
                <a:solidFill>
                  <a:schemeClr val="tx2"/>
                </a:solidFill>
                <a:latin typeface="新宋体" panose="02010609030101010101" pitchFamily="49" charset="-122"/>
                <a:ea typeface="新宋体" panose="02010609030101010101" pitchFamily="49" charset="-122"/>
              </a:rPr>
              <a:t>若</a:t>
            </a:r>
            <a:r>
              <a:rPr kumimoji="1" lang="en-US" altLang="zh-CN" sz="2800" b="1">
                <a:solidFill>
                  <a:schemeClr val="tx2"/>
                </a:solidFill>
                <a:latin typeface="Times New Roman" panose="02020603050405020304" pitchFamily="18" charset="0"/>
                <a:ea typeface="新宋体" panose="02010609030101010101" pitchFamily="49" charset="-122"/>
              </a:rPr>
              <a:t>A</a:t>
            </a:r>
            <a:r>
              <a:rPr kumimoji="1" lang="zh-CN" altLang="en-US" sz="2400" b="1">
                <a:solidFill>
                  <a:schemeClr val="tx2"/>
                </a:solidFill>
                <a:latin typeface="新宋体" panose="02010609030101010101" pitchFamily="49" charset="-122"/>
                <a:ea typeface="新宋体" panose="02010609030101010101" pitchFamily="49" charset="-122"/>
              </a:rPr>
              <a:t>是</a:t>
            </a:r>
            <a:r>
              <a:rPr kumimoji="1" lang="en-US" altLang="zh-CN" sz="2400" b="1">
                <a:solidFill>
                  <a:schemeClr val="tx2"/>
                </a:solidFill>
                <a:latin typeface="新宋体" panose="02010609030101010101" pitchFamily="49" charset="-122"/>
                <a:ea typeface="新宋体" panose="02010609030101010101" pitchFamily="49" charset="-122"/>
              </a:rPr>
              <a:t>p</a:t>
            </a:r>
            <a:r>
              <a:rPr kumimoji="1" lang="zh-CN" altLang="en-US" sz="2400" b="1">
                <a:solidFill>
                  <a:schemeClr val="tx2"/>
                </a:solidFill>
                <a:latin typeface="新宋体" panose="02010609030101010101" pitchFamily="49" charset="-122"/>
                <a:ea typeface="新宋体" panose="02010609030101010101" pitchFamily="49" charset="-122"/>
              </a:rPr>
              <a:t>阶实对称阵，则一定可以找到正交阵</a:t>
            </a:r>
            <a:r>
              <a:rPr kumimoji="1" lang="en-US" altLang="zh-CN" sz="2400" b="1">
                <a:solidFill>
                  <a:schemeClr val="tx2"/>
                </a:solidFill>
                <a:latin typeface="Times New Roman" panose="02020603050405020304" pitchFamily="18" charset="0"/>
                <a:ea typeface="新宋体" panose="02010609030101010101" pitchFamily="49" charset="-122"/>
              </a:rPr>
              <a:t>U</a:t>
            </a:r>
            <a:r>
              <a:rPr kumimoji="1" lang="zh-CN" altLang="en-US" sz="2400" b="1">
                <a:solidFill>
                  <a:schemeClr val="tx2"/>
                </a:solidFill>
                <a:latin typeface="新宋体" panose="02010609030101010101" pitchFamily="49" charset="-122"/>
                <a:ea typeface="新宋体" panose="02010609030101010101" pitchFamily="49" charset="-122"/>
              </a:rPr>
              <a:t>，使</a:t>
            </a:r>
            <a:endParaRPr kumimoji="1" lang="zh-CN" altLang="en-US" sz="2400" b="1">
              <a:solidFill>
                <a:schemeClr val="tx2"/>
              </a:solidFill>
              <a:latin typeface="宋体" panose="02010600030101010101" pitchFamily="2" charset="-122"/>
            </a:endParaRPr>
          </a:p>
          <a:p>
            <a:pPr>
              <a:spcBef>
                <a:spcPct val="0"/>
              </a:spcBef>
              <a:buFontTx/>
              <a:buNone/>
            </a:pPr>
            <a:endParaRPr kumimoji="1" lang="en-US" altLang="zh-CN" sz="2400" b="1">
              <a:solidFill>
                <a:schemeClr val="tx2"/>
              </a:solidFill>
              <a:latin typeface="Times New Roman" panose="02020603050405020304" pitchFamily="18" charset="0"/>
            </a:endParaRPr>
          </a:p>
        </p:txBody>
      </p:sp>
      <p:graphicFrame>
        <p:nvGraphicFramePr>
          <p:cNvPr id="34821" name="Object 5">
            <a:extLst>
              <a:ext uri="{FF2B5EF4-FFF2-40B4-BE49-F238E27FC236}">
                <a16:creationId xmlns:a16="http://schemas.microsoft.com/office/drawing/2014/main" id="{87094294-6125-4E9D-B009-85C2B6572865}"/>
              </a:ext>
            </a:extLst>
          </p:cNvPr>
          <p:cNvGraphicFramePr>
            <a:graphicFrameLocks noChangeAspect="1"/>
          </p:cNvGraphicFramePr>
          <p:nvPr/>
        </p:nvGraphicFramePr>
        <p:xfrm>
          <a:off x="6000750" y="4714875"/>
          <a:ext cx="787400" cy="311150"/>
        </p:xfrm>
        <a:graphic>
          <a:graphicData uri="http://schemas.openxmlformats.org/presentationml/2006/ole">
            <mc:AlternateContent xmlns:mc="http://schemas.openxmlformats.org/markup-compatibility/2006">
              <mc:Choice xmlns:v="urn:schemas-microsoft-com:vml" Requires="v">
                <p:oleObj spid="_x0000_s7206" name="Equation" r:id="rId3" imgW="662866" imgH="182669" progId="Equation.3">
                  <p:embed/>
                </p:oleObj>
              </mc:Choice>
              <mc:Fallback>
                <p:oleObj name="Equation" r:id="rId3" imgW="662866" imgH="18266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4714875"/>
                        <a:ext cx="7874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2" name="Object 6">
            <a:extLst>
              <a:ext uri="{FF2B5EF4-FFF2-40B4-BE49-F238E27FC236}">
                <a16:creationId xmlns:a16="http://schemas.microsoft.com/office/drawing/2014/main" id="{79356B5B-B0FF-4E61-ACB3-E324FFB4321C}"/>
              </a:ext>
            </a:extLst>
          </p:cNvPr>
          <p:cNvGraphicFramePr>
            <a:graphicFrameLocks noChangeAspect="1"/>
          </p:cNvGraphicFramePr>
          <p:nvPr/>
        </p:nvGraphicFramePr>
        <p:xfrm>
          <a:off x="1911350" y="2857500"/>
          <a:ext cx="4108450" cy="2214563"/>
        </p:xfrm>
        <a:graphic>
          <a:graphicData uri="http://schemas.openxmlformats.org/presentationml/2006/ole">
            <mc:AlternateContent xmlns:mc="http://schemas.openxmlformats.org/markup-compatibility/2006">
              <mc:Choice xmlns:v="urn:schemas-microsoft-com:vml" Requires="v">
                <p:oleObj spid="_x0000_s7207" name="公式" r:id="rId5" imgW="1623075" imgH="815349" progId="Equation.3">
                  <p:embed/>
                </p:oleObj>
              </mc:Choice>
              <mc:Fallback>
                <p:oleObj name="公式" r:id="rId5" imgW="1623075" imgH="815349"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1350" y="2857500"/>
                        <a:ext cx="410845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3" name="Object 7">
            <a:extLst>
              <a:ext uri="{FF2B5EF4-FFF2-40B4-BE49-F238E27FC236}">
                <a16:creationId xmlns:a16="http://schemas.microsoft.com/office/drawing/2014/main" id="{5690B995-7BA3-4AB9-9B8D-BEE42E1CAEEF}"/>
              </a:ext>
            </a:extLst>
          </p:cNvPr>
          <p:cNvGraphicFramePr>
            <a:graphicFrameLocks noChangeAspect="1"/>
          </p:cNvGraphicFramePr>
          <p:nvPr/>
        </p:nvGraphicFramePr>
        <p:xfrm>
          <a:off x="1219200" y="5638800"/>
          <a:ext cx="1968500" cy="431800"/>
        </p:xfrm>
        <a:graphic>
          <a:graphicData uri="http://schemas.openxmlformats.org/presentationml/2006/ole">
            <mc:AlternateContent xmlns:mc="http://schemas.openxmlformats.org/markup-compatibility/2006">
              <mc:Choice xmlns:v="urn:schemas-microsoft-com:vml" Requires="v">
                <p:oleObj spid="_x0000_s7208" name="Equation" r:id="rId7" imgW="1844188" imgH="297312" progId="Equation.3">
                  <p:embed/>
                </p:oleObj>
              </mc:Choice>
              <mc:Fallback>
                <p:oleObj name="Equation" r:id="rId7" imgW="1844188" imgH="297312"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5638800"/>
                        <a:ext cx="19685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4" name="Rectangle 8">
            <a:extLst>
              <a:ext uri="{FF2B5EF4-FFF2-40B4-BE49-F238E27FC236}">
                <a16:creationId xmlns:a16="http://schemas.microsoft.com/office/drawing/2014/main" id="{8645451D-D4A4-4AB2-A4A8-87019DA8CC48}"/>
              </a:ext>
            </a:extLst>
          </p:cNvPr>
          <p:cNvSpPr>
            <a:spLocks noChangeArrowheads="1"/>
          </p:cNvSpPr>
          <p:nvPr/>
        </p:nvSpPr>
        <p:spPr bwMode="auto">
          <a:xfrm>
            <a:off x="395288" y="5516563"/>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chemeClr val="tx2"/>
                </a:solidFill>
                <a:latin typeface="新宋体" panose="02010609030101010101" pitchFamily="49" charset="-122"/>
                <a:ea typeface="新宋体" panose="02010609030101010101" pitchFamily="49" charset="-122"/>
              </a:rPr>
              <a:t>其中            是</a:t>
            </a:r>
            <a:r>
              <a:rPr kumimoji="1" lang="en-US" altLang="zh-CN" sz="2800" b="1">
                <a:solidFill>
                  <a:schemeClr val="tx2"/>
                </a:solidFill>
                <a:latin typeface="Times New Roman" panose="02020603050405020304" pitchFamily="18" charset="0"/>
                <a:ea typeface="新宋体" panose="02010609030101010101" pitchFamily="49" charset="-122"/>
              </a:rPr>
              <a:t>A</a:t>
            </a:r>
            <a:r>
              <a:rPr kumimoji="1" lang="zh-CN" altLang="en-US" sz="2800">
                <a:solidFill>
                  <a:schemeClr val="tx2"/>
                </a:solidFill>
                <a:latin typeface="新宋体" panose="02010609030101010101" pitchFamily="49" charset="-122"/>
                <a:ea typeface="新宋体" panose="02010609030101010101" pitchFamily="49" charset="-122"/>
              </a:rPr>
              <a:t>的特征根。</a:t>
            </a:r>
          </a:p>
        </p:txBody>
      </p:sp>
    </p:spTree>
  </p:cSld>
  <p:clrMapOvr>
    <a:masterClrMapping/>
  </p:clrMapOvr>
  <p:transition spd="med">
    <p:strips dir="l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9B257AB-52D5-4507-9955-7E7B09FB34C8}"/>
              </a:ext>
            </a:extLst>
          </p:cNvPr>
          <p:cNvSpPr>
            <a:spLocks noGrp="1" noChangeArrowheads="1"/>
          </p:cNvSpPr>
          <p:nvPr>
            <p:ph type="body" idx="1"/>
          </p:nvPr>
        </p:nvSpPr>
        <p:spPr>
          <a:xfrm>
            <a:off x="685800" y="838200"/>
            <a:ext cx="7772400" cy="4114800"/>
          </a:xfrm>
        </p:spPr>
        <p:txBody>
          <a:bodyPr/>
          <a:lstStyle/>
          <a:p>
            <a:pPr algn="just" eaLnBrk="1" hangingPunct="1">
              <a:buFontTx/>
              <a:buNone/>
            </a:pPr>
            <a:r>
              <a:rPr lang="en-US" altLang="zh-CN" sz="2800">
                <a:solidFill>
                  <a:schemeClr val="tx2"/>
                </a:solidFill>
                <a:latin typeface="宋体" panose="02010600030101010101" pitchFamily="2" charset="-122"/>
                <a:ea typeface="华文行楷" panose="02010800040101010101" pitchFamily="2" charset="-122"/>
              </a:rPr>
              <a:t> 2</a:t>
            </a:r>
            <a:r>
              <a:rPr lang="zh-CN" altLang="en-US" sz="2800">
                <a:solidFill>
                  <a:schemeClr val="tx2"/>
                </a:solidFill>
                <a:latin typeface="宋体" panose="02010600030101010101" pitchFamily="2" charset="-122"/>
                <a:ea typeface="华文行楷" panose="02010800040101010101" pitchFamily="2" charset="-122"/>
              </a:rPr>
              <a:t>、</a:t>
            </a:r>
            <a:r>
              <a:rPr lang="zh-CN" altLang="en-US" sz="2800" b="1">
                <a:solidFill>
                  <a:schemeClr val="tx2"/>
                </a:solidFill>
                <a:latin typeface="新宋体" panose="02010609030101010101" pitchFamily="49" charset="-122"/>
                <a:ea typeface="新宋体" panose="02010609030101010101" pitchFamily="49" charset="-122"/>
              </a:rPr>
              <a:t>若上述矩阵的特征根所对应的单位特征向量为          </a:t>
            </a:r>
            <a:endParaRPr lang="zh-CN" altLang="en-US" sz="2800" b="1">
              <a:solidFill>
                <a:schemeClr val="tx2"/>
              </a:solidFill>
            </a:endParaRPr>
          </a:p>
        </p:txBody>
      </p:sp>
      <p:sp>
        <p:nvSpPr>
          <p:cNvPr id="35843" name="Rectangle 3">
            <a:extLst>
              <a:ext uri="{FF2B5EF4-FFF2-40B4-BE49-F238E27FC236}">
                <a16:creationId xmlns:a16="http://schemas.microsoft.com/office/drawing/2014/main" id="{84552B36-637C-44F9-8470-54C24D607609}"/>
              </a:ext>
            </a:extLst>
          </p:cNvPr>
          <p:cNvSpPr>
            <a:spLocks noChangeArrowheads="1"/>
          </p:cNvSpPr>
          <p:nvPr/>
        </p:nvSpPr>
        <p:spPr bwMode="auto">
          <a:xfrm>
            <a:off x="3338513"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aphicFrame>
        <p:nvGraphicFramePr>
          <p:cNvPr id="35844" name="Object 4">
            <a:extLst>
              <a:ext uri="{FF2B5EF4-FFF2-40B4-BE49-F238E27FC236}">
                <a16:creationId xmlns:a16="http://schemas.microsoft.com/office/drawing/2014/main" id="{08A1323E-28AF-4324-A548-6FAF184F36A5}"/>
              </a:ext>
            </a:extLst>
          </p:cNvPr>
          <p:cNvGraphicFramePr>
            <a:graphicFrameLocks noChangeAspect="1"/>
          </p:cNvGraphicFramePr>
          <p:nvPr/>
        </p:nvGraphicFramePr>
        <p:xfrm>
          <a:off x="2051050" y="2133600"/>
          <a:ext cx="5391150" cy="2090738"/>
        </p:xfrm>
        <a:graphic>
          <a:graphicData uri="http://schemas.openxmlformats.org/presentationml/2006/ole">
            <mc:AlternateContent xmlns:mc="http://schemas.openxmlformats.org/markup-compatibility/2006">
              <mc:Choice xmlns:v="urn:schemas-microsoft-com:vml" Requires="v">
                <p:oleObj spid="_x0000_s8242" name="Equation" r:id="rId3" imgW="5250372" imgH="1958455" progId="Equation.3">
                  <p:embed/>
                </p:oleObj>
              </mc:Choice>
              <mc:Fallback>
                <p:oleObj name="Equation" r:id="rId3" imgW="5250372" imgH="195845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133600"/>
                        <a:ext cx="5391150"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5" name="Rectangle 5">
            <a:extLst>
              <a:ext uri="{FF2B5EF4-FFF2-40B4-BE49-F238E27FC236}">
                <a16:creationId xmlns:a16="http://schemas.microsoft.com/office/drawing/2014/main" id="{66CF33B2-4EB4-4A52-9B11-3192A2ACD7C6}"/>
              </a:ext>
            </a:extLst>
          </p:cNvPr>
          <p:cNvSpPr>
            <a:spLocks noChangeArrowheads="1"/>
          </p:cNvSpPr>
          <p:nvPr/>
        </p:nvSpPr>
        <p:spPr bwMode="auto">
          <a:xfrm>
            <a:off x="685800" y="4114800"/>
            <a:ext cx="82296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
                <a:srgbClr val="A50021"/>
              </a:buClr>
              <a:buSzPct val="75000"/>
              <a:buFont typeface="Wingdings" panose="05000000000000000000" pitchFamily="2" charset="2"/>
              <a:buNone/>
            </a:pPr>
            <a:endParaRPr kumimoji="1" lang="en-US" altLang="zh-CN" sz="2800">
              <a:solidFill>
                <a:schemeClr val="tx2"/>
              </a:solidFill>
              <a:latin typeface="宋体" panose="02010600030101010101" pitchFamily="2" charset="-122"/>
            </a:endParaRPr>
          </a:p>
          <a:p>
            <a:pPr eaLnBrk="1" hangingPunct="1">
              <a:spcBef>
                <a:spcPct val="50000"/>
              </a:spcBef>
              <a:buClr>
                <a:srgbClr val="A50021"/>
              </a:buClr>
              <a:buSzPct val="75000"/>
              <a:buFont typeface="Wingdings" panose="05000000000000000000" pitchFamily="2" charset="2"/>
              <a:buNone/>
            </a:pPr>
            <a:r>
              <a:rPr kumimoji="1" lang="en-US" altLang="zh-CN" sz="2800">
                <a:solidFill>
                  <a:schemeClr val="tx2"/>
                </a:solidFill>
                <a:latin typeface="新宋体" panose="02010609030101010101" pitchFamily="49" charset="-122"/>
                <a:ea typeface="新宋体" panose="02010609030101010101" pitchFamily="49" charset="-122"/>
              </a:rPr>
              <a:t>    </a:t>
            </a:r>
            <a:r>
              <a:rPr kumimoji="1" lang="zh-CN" altLang="en-US" sz="2800" b="1">
                <a:solidFill>
                  <a:schemeClr val="tx2"/>
                </a:solidFill>
                <a:latin typeface="新宋体" panose="02010609030101010101" pitchFamily="49" charset="-122"/>
                <a:ea typeface="新宋体" panose="02010609030101010101" pitchFamily="49" charset="-122"/>
              </a:rPr>
              <a:t>则实对称阵   属于不同特征根所对应的特征向量是正交的，即有</a:t>
            </a:r>
          </a:p>
        </p:txBody>
      </p:sp>
      <p:sp>
        <p:nvSpPr>
          <p:cNvPr id="35846" name="Rectangle 6">
            <a:extLst>
              <a:ext uri="{FF2B5EF4-FFF2-40B4-BE49-F238E27FC236}">
                <a16:creationId xmlns:a16="http://schemas.microsoft.com/office/drawing/2014/main" id="{557A6B37-1C93-41B2-93D8-DDCB04A3D7C9}"/>
              </a:ext>
            </a:extLst>
          </p:cNvPr>
          <p:cNvSpPr>
            <a:spLocks noChangeArrowheads="1"/>
          </p:cNvSpPr>
          <p:nvPr/>
        </p:nvSpPr>
        <p:spPr bwMode="auto">
          <a:xfrm>
            <a:off x="4271963"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aphicFrame>
        <p:nvGraphicFramePr>
          <p:cNvPr id="35847" name="Object 7">
            <a:extLst>
              <a:ext uri="{FF2B5EF4-FFF2-40B4-BE49-F238E27FC236}">
                <a16:creationId xmlns:a16="http://schemas.microsoft.com/office/drawing/2014/main" id="{A7BC813F-CC9A-4639-B487-0845975EED06}"/>
              </a:ext>
            </a:extLst>
          </p:cNvPr>
          <p:cNvGraphicFramePr>
            <a:graphicFrameLocks noChangeAspect="1"/>
          </p:cNvGraphicFramePr>
          <p:nvPr/>
        </p:nvGraphicFramePr>
        <p:xfrm>
          <a:off x="1547813" y="1341438"/>
          <a:ext cx="1238250" cy="463550"/>
        </p:xfrm>
        <a:graphic>
          <a:graphicData uri="http://schemas.openxmlformats.org/presentationml/2006/ole">
            <mc:AlternateContent xmlns:mc="http://schemas.openxmlformats.org/markup-compatibility/2006">
              <mc:Choice xmlns:v="urn:schemas-microsoft-com:vml" Requires="v">
                <p:oleObj spid="_x0000_s8243" name="Equation" r:id="rId5" imgW="1097517" imgH="335368" progId="Equation.3">
                  <p:embed/>
                </p:oleObj>
              </mc:Choice>
              <mc:Fallback>
                <p:oleObj name="Equation" r:id="rId5" imgW="1097517" imgH="335368"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1341438"/>
                        <a:ext cx="12382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8" name="Rectangle 8">
            <a:extLst>
              <a:ext uri="{FF2B5EF4-FFF2-40B4-BE49-F238E27FC236}">
                <a16:creationId xmlns:a16="http://schemas.microsoft.com/office/drawing/2014/main" id="{866FC161-2558-4DFA-BA85-420ED6A999A0}"/>
              </a:ext>
            </a:extLst>
          </p:cNvPr>
          <p:cNvSpPr>
            <a:spLocks noChangeArrowheads="1"/>
          </p:cNvSpPr>
          <p:nvPr/>
        </p:nvSpPr>
        <p:spPr bwMode="auto">
          <a:xfrm>
            <a:off x="1277938" y="2743200"/>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chemeClr val="tx2"/>
                </a:solidFill>
                <a:latin typeface="新宋体" panose="02010609030101010101" pitchFamily="49" charset="-122"/>
                <a:ea typeface="新宋体" panose="02010609030101010101" pitchFamily="49" charset="-122"/>
              </a:rPr>
              <a:t>令</a:t>
            </a:r>
          </a:p>
        </p:txBody>
      </p:sp>
      <p:sp>
        <p:nvSpPr>
          <p:cNvPr id="35849" name="Rectangle 9">
            <a:extLst>
              <a:ext uri="{FF2B5EF4-FFF2-40B4-BE49-F238E27FC236}">
                <a16:creationId xmlns:a16="http://schemas.microsoft.com/office/drawing/2014/main" id="{EEF2265C-8C21-48BE-A895-7384B71E5D92}"/>
              </a:ext>
            </a:extLst>
          </p:cNvPr>
          <p:cNvSpPr>
            <a:spLocks noChangeArrowheads="1"/>
          </p:cNvSpPr>
          <p:nvPr/>
        </p:nvSpPr>
        <p:spPr bwMode="auto">
          <a:xfrm>
            <a:off x="4491038"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aphicFrame>
        <p:nvGraphicFramePr>
          <p:cNvPr id="35850" name="Object 10">
            <a:extLst>
              <a:ext uri="{FF2B5EF4-FFF2-40B4-BE49-F238E27FC236}">
                <a16:creationId xmlns:a16="http://schemas.microsoft.com/office/drawing/2014/main" id="{100A2A37-625F-4219-B29C-A6F7D9A9E628}"/>
              </a:ext>
            </a:extLst>
          </p:cNvPr>
          <p:cNvGraphicFramePr>
            <a:graphicFrameLocks noChangeAspect="1"/>
          </p:cNvGraphicFramePr>
          <p:nvPr/>
        </p:nvGraphicFramePr>
        <p:xfrm>
          <a:off x="3419475" y="4868863"/>
          <a:ext cx="298450" cy="298450"/>
        </p:xfrm>
        <a:graphic>
          <a:graphicData uri="http://schemas.openxmlformats.org/presentationml/2006/ole">
            <mc:AlternateContent xmlns:mc="http://schemas.openxmlformats.org/markup-compatibility/2006">
              <mc:Choice xmlns:v="urn:schemas-microsoft-com:vml" Requires="v">
                <p:oleObj spid="_x0000_s8244" name="Equation" r:id="rId7" imgW="175186" imgH="175057" progId="Equation.3">
                  <p:embed/>
                </p:oleObj>
              </mc:Choice>
              <mc:Fallback>
                <p:oleObj name="Equation" r:id="rId7" imgW="175186" imgH="175057"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4868863"/>
                        <a:ext cx="2984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51" name="Rectangle 11">
            <a:extLst>
              <a:ext uri="{FF2B5EF4-FFF2-40B4-BE49-F238E27FC236}">
                <a16:creationId xmlns:a16="http://schemas.microsoft.com/office/drawing/2014/main" id="{524EFF0F-DE22-4AD1-A058-7FCEFAF77F05}"/>
              </a:ext>
            </a:extLst>
          </p:cNvPr>
          <p:cNvSpPr>
            <a:spLocks noChangeArrowheads="1"/>
          </p:cNvSpPr>
          <p:nvPr/>
        </p:nvSpPr>
        <p:spPr bwMode="auto">
          <a:xfrm>
            <a:off x="409575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aphicFrame>
        <p:nvGraphicFramePr>
          <p:cNvPr id="35852" name="Object 12">
            <a:extLst>
              <a:ext uri="{FF2B5EF4-FFF2-40B4-BE49-F238E27FC236}">
                <a16:creationId xmlns:a16="http://schemas.microsoft.com/office/drawing/2014/main" id="{1D861405-34FD-432B-A951-818BF9D2E58D}"/>
              </a:ext>
            </a:extLst>
          </p:cNvPr>
          <p:cNvGraphicFramePr>
            <a:graphicFrameLocks noChangeAspect="1"/>
          </p:cNvGraphicFramePr>
          <p:nvPr/>
        </p:nvGraphicFramePr>
        <p:xfrm>
          <a:off x="3786188" y="5357813"/>
          <a:ext cx="2082800" cy="336550"/>
        </p:xfrm>
        <a:graphic>
          <a:graphicData uri="http://schemas.openxmlformats.org/presentationml/2006/ole">
            <mc:AlternateContent xmlns:mc="http://schemas.openxmlformats.org/markup-compatibility/2006">
              <mc:Choice xmlns:v="urn:schemas-microsoft-com:vml" Requires="v">
                <p:oleObj spid="_x0000_s8245" name="Equation" r:id="rId9" imgW="1958296" imgH="205502" progId="Equation.3">
                  <p:embed/>
                </p:oleObj>
              </mc:Choice>
              <mc:Fallback>
                <p:oleObj name="Equation" r:id="rId9" imgW="1958296" imgH="205502"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6188" y="5357813"/>
                        <a:ext cx="2082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strips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7ED03B2-27FC-46FD-ABD8-DD53B2848968}"/>
              </a:ext>
            </a:extLst>
          </p:cNvPr>
          <p:cNvSpPr>
            <a:spLocks noChangeArrowheads="1"/>
          </p:cNvSpPr>
          <p:nvPr/>
        </p:nvSpPr>
        <p:spPr bwMode="auto">
          <a:xfrm>
            <a:off x="0" y="333375"/>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har char="•"/>
              <a:tabLst>
                <a:tab pos="534988" algn="l"/>
                <a:tab pos="895350" algn="l"/>
              </a:tabLst>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tabLst>
                <a:tab pos="534988" algn="l"/>
                <a:tab pos="895350" algn="l"/>
              </a:tabLst>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tabLst>
                <a:tab pos="534988" algn="l"/>
                <a:tab pos="895350" algn="l"/>
              </a:tabLst>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tabLst>
                <a:tab pos="534988" algn="l"/>
                <a:tab pos="895350" algn="l"/>
              </a:tabLst>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tabLst>
                <a:tab pos="534988" algn="l"/>
                <a:tab pos="895350" algn="l"/>
              </a:tabLst>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tabLst>
                <a:tab pos="534988" algn="l"/>
                <a:tab pos="895350" algn="l"/>
              </a:tabLst>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tabLst>
                <a:tab pos="534988" algn="l"/>
                <a:tab pos="895350" algn="l"/>
              </a:tabLst>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tabLst>
                <a:tab pos="534988" algn="l"/>
                <a:tab pos="895350" algn="l"/>
              </a:tabLst>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tabLst>
                <a:tab pos="534988" algn="l"/>
                <a:tab pos="895350" algn="l"/>
              </a:tabLst>
              <a:defRPr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FontTx/>
              <a:buNone/>
            </a:pPr>
            <a:r>
              <a:rPr kumimoji="1" lang="zh-CN" altLang="en-US" sz="2800" b="1">
                <a:latin typeface="新宋体" panose="02010609030101010101" pitchFamily="49" charset="-122"/>
                <a:ea typeface="新宋体" panose="02010609030101010101" pitchFamily="49" charset="-122"/>
              </a:rPr>
              <a:t>  二、</a:t>
            </a:r>
            <a:r>
              <a:rPr kumimoji="1" lang="zh-CN" altLang="en-US" sz="2800" b="1">
                <a:latin typeface="黑体" panose="02010609060101010101" pitchFamily="49" charset="-122"/>
                <a:ea typeface="黑体" panose="02010609060101010101" pitchFamily="49" charset="-122"/>
              </a:rPr>
              <a:t>主成分的推导  </a:t>
            </a:r>
          </a:p>
        </p:txBody>
      </p:sp>
      <p:sp>
        <p:nvSpPr>
          <p:cNvPr id="36867" name="Rectangle 3">
            <a:extLst>
              <a:ext uri="{FF2B5EF4-FFF2-40B4-BE49-F238E27FC236}">
                <a16:creationId xmlns:a16="http://schemas.microsoft.com/office/drawing/2014/main" id="{19A5429E-DA7B-432E-BD1C-61DBC700C538}"/>
              </a:ext>
            </a:extLst>
          </p:cNvPr>
          <p:cNvSpPr>
            <a:spLocks noChangeArrowheads="1"/>
          </p:cNvSpPr>
          <p:nvPr/>
        </p:nvSpPr>
        <p:spPr bwMode="auto">
          <a:xfrm>
            <a:off x="827088" y="1052513"/>
            <a:ext cx="271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b="1">
                <a:latin typeface="宋体" panose="02010600030101010101" pitchFamily="2" charset="-122"/>
              </a:rPr>
              <a:t>（一）</a:t>
            </a:r>
            <a:r>
              <a:rPr kumimoji="1" lang="zh-CN" altLang="en-US" sz="2400" b="1">
                <a:latin typeface="Times New Roman" panose="02020603050405020304" pitchFamily="18" charset="0"/>
                <a:cs typeface="Times New Roman" panose="02020603050405020304" pitchFamily="18" charset="0"/>
              </a:rPr>
              <a:t> </a:t>
            </a:r>
            <a:r>
              <a:rPr kumimoji="1" lang="zh-CN" altLang="en-US" sz="2400" b="1">
                <a:latin typeface="宋体" panose="02010600030101010101" pitchFamily="2" charset="-122"/>
              </a:rPr>
              <a:t>第一主成分</a:t>
            </a:r>
          </a:p>
        </p:txBody>
      </p:sp>
      <p:graphicFrame>
        <p:nvGraphicFramePr>
          <p:cNvPr id="13" name="对象 12">
            <a:extLst>
              <a:ext uri="{FF2B5EF4-FFF2-40B4-BE49-F238E27FC236}">
                <a16:creationId xmlns:a16="http://schemas.microsoft.com/office/drawing/2014/main" id="{60C3D28B-D430-4887-A5D4-0977C182A07C}"/>
              </a:ext>
            </a:extLst>
          </p:cNvPr>
          <p:cNvGraphicFramePr>
            <a:graphicFrameLocks noChangeAspect="1"/>
          </p:cNvGraphicFramePr>
          <p:nvPr/>
        </p:nvGraphicFramePr>
        <p:xfrm>
          <a:off x="730250" y="1785938"/>
          <a:ext cx="4259263" cy="585787"/>
        </p:xfrm>
        <a:graphic>
          <a:graphicData uri="http://schemas.openxmlformats.org/presentationml/2006/ole">
            <mc:AlternateContent xmlns:mc="http://schemas.openxmlformats.org/markup-compatibility/2006">
              <mc:Choice xmlns:v="urn:schemas-microsoft-com:vml" Requires="v">
                <p:oleObj spid="_x0000_s9290" name="Equation" r:id="rId3" imgW="1739900" imgH="241300" progId="Equation.DSMT4">
                  <p:embed/>
                </p:oleObj>
              </mc:Choice>
              <mc:Fallback>
                <p:oleObj name="Equation" r:id="rId3" imgW="1739900" imgH="241300" progId="Equation.DSMT4">
                  <p:embed/>
                  <p:pic>
                    <p:nvPicPr>
                      <p:cNvPr id="0" name="对象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0" y="1785938"/>
                        <a:ext cx="42592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a:extLst>
              <a:ext uri="{FF2B5EF4-FFF2-40B4-BE49-F238E27FC236}">
                <a16:creationId xmlns:a16="http://schemas.microsoft.com/office/drawing/2014/main" id="{EC79D4D9-CDE2-4A7C-AF0D-096D6F98DEB6}"/>
              </a:ext>
            </a:extLst>
          </p:cNvPr>
          <p:cNvGraphicFramePr>
            <a:graphicFrameLocks noChangeAspect="1"/>
          </p:cNvGraphicFramePr>
          <p:nvPr/>
        </p:nvGraphicFramePr>
        <p:xfrm>
          <a:off x="593725" y="2533650"/>
          <a:ext cx="4321175" cy="554038"/>
        </p:xfrm>
        <a:graphic>
          <a:graphicData uri="http://schemas.openxmlformats.org/presentationml/2006/ole">
            <mc:AlternateContent xmlns:mc="http://schemas.openxmlformats.org/markup-compatibility/2006">
              <mc:Choice xmlns:v="urn:schemas-microsoft-com:vml" Requires="v">
                <p:oleObj spid="_x0000_s9291" name="Equation" r:id="rId5" imgW="1765300" imgH="228600" progId="Equation.DSMT4">
                  <p:embed/>
                </p:oleObj>
              </mc:Choice>
              <mc:Fallback>
                <p:oleObj name="Equation" r:id="rId5" imgW="1765300" imgH="228600" progId="Equation.DSMT4">
                  <p:embed/>
                  <p:pic>
                    <p:nvPicPr>
                      <p:cNvPr id="0"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725" y="2533650"/>
                        <a:ext cx="43211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a:extLst>
              <a:ext uri="{FF2B5EF4-FFF2-40B4-BE49-F238E27FC236}">
                <a16:creationId xmlns:a16="http://schemas.microsoft.com/office/drawing/2014/main" id="{D6107C2D-F04D-4A21-8D17-A6CE5437FE77}"/>
              </a:ext>
            </a:extLst>
          </p:cNvPr>
          <p:cNvGrpSpPr>
            <a:grpSpLocks/>
          </p:cNvGrpSpPr>
          <p:nvPr/>
        </p:nvGrpSpPr>
        <p:grpSpPr bwMode="auto">
          <a:xfrm>
            <a:off x="571500" y="3327400"/>
            <a:ext cx="7572375" cy="554038"/>
            <a:chOff x="571500" y="3326744"/>
            <a:chExt cx="7572375" cy="554038"/>
          </a:xfrm>
        </p:grpSpPr>
        <p:sp>
          <p:nvSpPr>
            <p:cNvPr id="36874" name="矩形 12">
              <a:extLst>
                <a:ext uri="{FF2B5EF4-FFF2-40B4-BE49-F238E27FC236}">
                  <a16:creationId xmlns:a16="http://schemas.microsoft.com/office/drawing/2014/main" id="{81900B31-F359-41F2-B8EA-51F5BE9E4FEB}"/>
                </a:ext>
              </a:extLst>
            </p:cNvPr>
            <p:cNvSpPr>
              <a:spLocks noChangeArrowheads="1"/>
            </p:cNvSpPr>
            <p:nvPr/>
          </p:nvSpPr>
          <p:spPr bwMode="auto">
            <a:xfrm>
              <a:off x="571500" y="3357563"/>
              <a:ext cx="7572375"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latin typeface="Calibri" panose="020F0502020204030204" pitchFamily="34" charset="0"/>
                </a:rPr>
                <a:t>寻找合适的单位向量       ，使</a:t>
              </a:r>
              <a:r>
                <a:rPr lang="en-US" altLang="zh-CN" sz="2800" i="1">
                  <a:latin typeface="Calibri" panose="020F0502020204030204" pitchFamily="34" charset="0"/>
                </a:rPr>
                <a:t>F</a:t>
              </a:r>
              <a:r>
                <a:rPr lang="en-US" altLang="zh-CN" sz="2800" baseline="-25000">
                  <a:latin typeface="Calibri" panose="020F0502020204030204" pitchFamily="34" charset="0"/>
                </a:rPr>
                <a:t>1</a:t>
              </a:r>
              <a:r>
                <a:rPr lang="zh-CN" altLang="en-US" sz="2800">
                  <a:latin typeface="Calibri" panose="020F0502020204030204" pitchFamily="34" charset="0"/>
                </a:rPr>
                <a:t>的方差最大。</a:t>
              </a:r>
            </a:p>
          </p:txBody>
        </p:sp>
        <p:graphicFrame>
          <p:nvGraphicFramePr>
            <p:cNvPr id="36875" name="对象 14">
              <a:extLst>
                <a:ext uri="{FF2B5EF4-FFF2-40B4-BE49-F238E27FC236}">
                  <a16:creationId xmlns:a16="http://schemas.microsoft.com/office/drawing/2014/main" id="{D9B79421-F73C-4A4D-8E92-DCBD871DBE5F}"/>
                </a:ext>
              </a:extLst>
            </p:cNvPr>
            <p:cNvGraphicFramePr>
              <a:graphicFrameLocks noChangeAspect="1"/>
            </p:cNvGraphicFramePr>
            <p:nvPr/>
          </p:nvGraphicFramePr>
          <p:xfrm>
            <a:off x="3911599" y="3326744"/>
            <a:ext cx="434975" cy="554038"/>
          </p:xfrm>
          <a:graphic>
            <a:graphicData uri="http://schemas.openxmlformats.org/presentationml/2006/ole">
              <mc:AlternateContent xmlns:mc="http://schemas.openxmlformats.org/markup-compatibility/2006">
                <mc:Choice xmlns:v="urn:schemas-microsoft-com:vml" Requires="v">
                  <p:oleObj spid="_x0000_s9292" name="Equation" r:id="rId7" imgW="177646" imgH="228402" progId="Equation.DSMT4">
                    <p:embed/>
                  </p:oleObj>
                </mc:Choice>
                <mc:Fallback>
                  <p:oleObj name="Equation" r:id="rId7" imgW="177646" imgH="228402" progId="Equation.DSMT4">
                    <p:embed/>
                    <p:pic>
                      <p:nvPicPr>
                        <p:cNvPr id="0" name="对象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1599" y="3326744"/>
                          <a:ext cx="4349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6" name="对象 15">
            <a:extLst>
              <a:ext uri="{FF2B5EF4-FFF2-40B4-BE49-F238E27FC236}">
                <a16:creationId xmlns:a16="http://schemas.microsoft.com/office/drawing/2014/main" id="{BB69CC59-31EE-4517-93E1-F04F4B27BBD2}"/>
              </a:ext>
            </a:extLst>
          </p:cNvPr>
          <p:cNvGraphicFramePr>
            <a:graphicFrameLocks noChangeAspect="1"/>
          </p:cNvGraphicFramePr>
          <p:nvPr/>
        </p:nvGraphicFramePr>
        <p:xfrm>
          <a:off x="865188" y="4073525"/>
          <a:ext cx="3575050" cy="554038"/>
        </p:xfrm>
        <a:graphic>
          <a:graphicData uri="http://schemas.openxmlformats.org/presentationml/2006/ole">
            <mc:AlternateContent xmlns:mc="http://schemas.openxmlformats.org/markup-compatibility/2006">
              <mc:Choice xmlns:v="urn:schemas-microsoft-com:vml" Requires="v">
                <p:oleObj spid="_x0000_s9293" name="Equation" r:id="rId9" imgW="1460500" imgH="228600" progId="Equation.DSMT4">
                  <p:embed/>
                </p:oleObj>
              </mc:Choice>
              <mc:Fallback>
                <p:oleObj name="Equation" r:id="rId9" imgW="1460500" imgH="228600" progId="Equation.DSMT4">
                  <p:embed/>
                  <p:pic>
                    <p:nvPicPr>
                      <p:cNvPr id="0" name="对象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188" y="4073525"/>
                        <a:ext cx="35750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a:extLst>
              <a:ext uri="{FF2B5EF4-FFF2-40B4-BE49-F238E27FC236}">
                <a16:creationId xmlns:a16="http://schemas.microsoft.com/office/drawing/2014/main" id="{D1840973-68F3-469A-91D3-E3A73DD09B64}"/>
              </a:ext>
            </a:extLst>
          </p:cNvPr>
          <p:cNvGraphicFramePr>
            <a:graphicFrameLocks noChangeAspect="1"/>
          </p:cNvGraphicFramePr>
          <p:nvPr/>
        </p:nvGraphicFramePr>
        <p:xfrm>
          <a:off x="4479925" y="4200525"/>
          <a:ext cx="1212850" cy="338138"/>
        </p:xfrm>
        <a:graphic>
          <a:graphicData uri="http://schemas.openxmlformats.org/presentationml/2006/ole">
            <mc:AlternateContent xmlns:mc="http://schemas.openxmlformats.org/markup-compatibility/2006">
              <mc:Choice xmlns:v="urn:schemas-microsoft-com:vml" Requires="v">
                <p:oleObj spid="_x0000_s9294" name="Equation" r:id="rId11" imgW="495085" imgH="139639" progId="Equation.DSMT4">
                  <p:embed/>
                </p:oleObj>
              </mc:Choice>
              <mc:Fallback>
                <p:oleObj name="Equation" r:id="rId11" imgW="495085" imgH="139639" progId="Equation.DSMT4">
                  <p:embed/>
                  <p:pic>
                    <p:nvPicPr>
                      <p:cNvPr id="0" name="对象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9925" y="4200525"/>
                        <a:ext cx="1212850" cy="338138"/>
                      </a:xfrm>
                      <a:prstGeom prst="rect">
                        <a:avLst/>
                      </a:prstGeom>
                      <a:solidFill>
                        <a:srgbClr val="B3E5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a:extLst>
              <a:ext uri="{FF2B5EF4-FFF2-40B4-BE49-F238E27FC236}">
                <a16:creationId xmlns:a16="http://schemas.microsoft.com/office/drawing/2014/main" id="{06BEA8B3-0F00-4EF3-A714-6C97C37D0F2A}"/>
              </a:ext>
            </a:extLst>
          </p:cNvPr>
          <p:cNvGraphicFramePr>
            <a:graphicFrameLocks noChangeAspect="1"/>
          </p:cNvGraphicFramePr>
          <p:nvPr/>
        </p:nvGraphicFramePr>
        <p:xfrm>
          <a:off x="920750" y="4748213"/>
          <a:ext cx="3387725" cy="1047750"/>
        </p:xfrm>
        <a:graphic>
          <a:graphicData uri="http://schemas.openxmlformats.org/presentationml/2006/ole">
            <mc:AlternateContent xmlns:mc="http://schemas.openxmlformats.org/markup-compatibility/2006">
              <mc:Choice xmlns:v="urn:schemas-microsoft-com:vml" Requires="v">
                <p:oleObj spid="_x0000_s9295" name="Equation" r:id="rId13" imgW="1384300" imgH="431800" progId="Equation.DSMT4">
                  <p:embed/>
                </p:oleObj>
              </mc:Choice>
              <mc:Fallback>
                <p:oleObj name="Equation" r:id="rId13" imgW="1384300" imgH="431800" progId="Equation.DSMT4">
                  <p:embed/>
                  <p:pic>
                    <p:nvPicPr>
                      <p:cNvPr id="0" name="对象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0750" y="4748213"/>
                        <a:ext cx="33877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2C4E60C5-14B4-48D4-AB7C-982900CECD27}"/>
              </a:ext>
            </a:extLst>
          </p:cNvPr>
          <p:cNvSpPr>
            <a:spLocks noGrp="1" noChangeArrowheads="1"/>
          </p:cNvSpPr>
          <p:nvPr>
            <p:ph type="body" idx="1"/>
          </p:nvPr>
        </p:nvSpPr>
        <p:spPr>
          <a:xfrm>
            <a:off x="323850" y="1196975"/>
            <a:ext cx="8540750" cy="4194175"/>
          </a:xfrm>
        </p:spPr>
        <p:txBody>
          <a:bodyPr/>
          <a:lstStyle/>
          <a:p>
            <a:pPr eaLnBrk="1" hangingPunct="1">
              <a:lnSpc>
                <a:spcPct val="90000"/>
              </a:lnSpc>
            </a:pPr>
            <a:r>
              <a:rPr lang="zh-CN" altLang="en-US" sz="4800" b="1">
                <a:ea typeface="华文新魏" panose="02010800040101010101" pitchFamily="2" charset="-122"/>
              </a:rPr>
              <a:t>主成分分析的基本思想</a:t>
            </a:r>
          </a:p>
          <a:p>
            <a:pPr eaLnBrk="1" hangingPunct="1">
              <a:lnSpc>
                <a:spcPct val="90000"/>
              </a:lnSpc>
            </a:pPr>
            <a:r>
              <a:rPr lang="zh-CN" altLang="en-US" sz="4800" b="1">
                <a:ea typeface="华文新魏" panose="02010800040101010101" pitchFamily="2" charset="-122"/>
              </a:rPr>
              <a:t>主成分的计算</a:t>
            </a:r>
          </a:p>
          <a:p>
            <a:pPr eaLnBrk="1" hangingPunct="1">
              <a:lnSpc>
                <a:spcPct val="90000"/>
              </a:lnSpc>
            </a:pPr>
            <a:r>
              <a:rPr lang="zh-CN" altLang="en-US" sz="4800" b="1">
                <a:ea typeface="华文新魏" panose="02010800040101010101" pitchFamily="2" charset="-122"/>
              </a:rPr>
              <a:t>主成分的性质</a:t>
            </a:r>
          </a:p>
          <a:p>
            <a:pPr eaLnBrk="1" hangingPunct="1">
              <a:lnSpc>
                <a:spcPct val="90000"/>
              </a:lnSpc>
            </a:pPr>
            <a:r>
              <a:rPr lang="zh-CN" altLang="en-US" sz="4800" b="1">
                <a:ea typeface="华文新魏" panose="02010800040101010101" pitchFamily="2" charset="-122"/>
              </a:rPr>
              <a:t>主成分分析的应用</a:t>
            </a:r>
          </a:p>
          <a:p>
            <a:pPr eaLnBrk="1" hangingPunct="1">
              <a:lnSpc>
                <a:spcPct val="90000"/>
              </a:lnSpc>
            </a:pPr>
            <a:r>
              <a:rPr lang="zh-CN" altLang="en-US" sz="4800" b="1">
                <a:ea typeface="华文新魏" panose="02010800040101010101" pitchFamily="2" charset="-122"/>
              </a:rPr>
              <a:t>主成分回归</a:t>
            </a:r>
          </a:p>
          <a:p>
            <a:pPr eaLnBrk="1" hangingPunct="1">
              <a:lnSpc>
                <a:spcPct val="90000"/>
              </a:lnSpc>
            </a:pPr>
            <a:endParaRPr lang="en-US" altLang="zh-CN" sz="4800" b="1">
              <a:ea typeface="华文新魏" panose="02010800040101010101" pitchFamily="2"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F749A82-3631-4197-B0E6-A12D306DC10C}"/>
              </a:ext>
            </a:extLst>
          </p:cNvPr>
          <p:cNvSpPr>
            <a:spLocks noChangeArrowheads="1"/>
          </p:cNvSpPr>
          <p:nvPr/>
        </p:nvSpPr>
        <p:spPr bwMode="auto">
          <a:xfrm>
            <a:off x="3824288"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37891" name="Rectangle 5">
            <a:extLst>
              <a:ext uri="{FF2B5EF4-FFF2-40B4-BE49-F238E27FC236}">
                <a16:creationId xmlns:a16="http://schemas.microsoft.com/office/drawing/2014/main" id="{CC384E42-5CA5-4F62-96FF-47BA31322AEB}"/>
              </a:ext>
            </a:extLst>
          </p:cNvPr>
          <p:cNvSpPr>
            <a:spLocks noChangeArrowheads="1"/>
          </p:cNvSpPr>
          <p:nvPr/>
        </p:nvSpPr>
        <p:spPr bwMode="auto">
          <a:xfrm>
            <a:off x="417195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37892" name="Rectangle 6">
            <a:extLst>
              <a:ext uri="{FF2B5EF4-FFF2-40B4-BE49-F238E27FC236}">
                <a16:creationId xmlns:a16="http://schemas.microsoft.com/office/drawing/2014/main" id="{826E2F53-761A-4CF8-81BD-1A74AE9F6324}"/>
              </a:ext>
            </a:extLst>
          </p:cNvPr>
          <p:cNvSpPr>
            <a:spLocks noChangeArrowheads="1"/>
          </p:cNvSpPr>
          <p:nvPr/>
        </p:nvSpPr>
        <p:spPr bwMode="auto">
          <a:xfrm>
            <a:off x="4214813"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37893" name="Rectangle 8">
            <a:extLst>
              <a:ext uri="{FF2B5EF4-FFF2-40B4-BE49-F238E27FC236}">
                <a16:creationId xmlns:a16="http://schemas.microsoft.com/office/drawing/2014/main" id="{7BA5E0E3-FD2F-4CEC-B3D1-3D33EA7F83BD}"/>
              </a:ext>
            </a:extLst>
          </p:cNvPr>
          <p:cNvSpPr>
            <a:spLocks noChangeArrowheads="1"/>
          </p:cNvSpPr>
          <p:nvPr/>
        </p:nvSpPr>
        <p:spPr bwMode="auto">
          <a:xfrm>
            <a:off x="4338638"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37894" name="Rectangle 10">
            <a:extLst>
              <a:ext uri="{FF2B5EF4-FFF2-40B4-BE49-F238E27FC236}">
                <a16:creationId xmlns:a16="http://schemas.microsoft.com/office/drawing/2014/main" id="{4BE5F8F5-4D1B-4AD0-A272-C067FA8CF03C}"/>
              </a:ext>
            </a:extLst>
          </p:cNvPr>
          <p:cNvSpPr>
            <a:spLocks noChangeArrowheads="1"/>
          </p:cNvSpPr>
          <p:nvPr/>
        </p:nvSpPr>
        <p:spPr bwMode="auto">
          <a:xfrm>
            <a:off x="4433888"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aphicFrame>
        <p:nvGraphicFramePr>
          <p:cNvPr id="37895" name="对象 21">
            <a:extLst>
              <a:ext uri="{FF2B5EF4-FFF2-40B4-BE49-F238E27FC236}">
                <a16:creationId xmlns:a16="http://schemas.microsoft.com/office/drawing/2014/main" id="{0F73E771-C8E1-47FE-BFEF-ABF773F9B68E}"/>
              </a:ext>
            </a:extLst>
          </p:cNvPr>
          <p:cNvGraphicFramePr>
            <a:graphicFrameLocks noChangeAspect="1"/>
          </p:cNvGraphicFramePr>
          <p:nvPr/>
        </p:nvGraphicFramePr>
        <p:xfrm>
          <a:off x="827088" y="427038"/>
          <a:ext cx="3387725" cy="1047750"/>
        </p:xfrm>
        <a:graphic>
          <a:graphicData uri="http://schemas.openxmlformats.org/presentationml/2006/ole">
            <mc:AlternateContent xmlns:mc="http://schemas.openxmlformats.org/markup-compatibility/2006">
              <mc:Choice xmlns:v="urn:schemas-microsoft-com:vml" Requires="v">
                <p:oleObj spid="_x0000_s10350" name="Equation" r:id="rId4" imgW="1384300" imgH="431800" progId="Equation.DSMT4">
                  <p:embed/>
                </p:oleObj>
              </mc:Choice>
              <mc:Fallback>
                <p:oleObj name="Equation" r:id="rId4" imgW="1384300" imgH="431800" progId="Equation.DSMT4">
                  <p:embed/>
                  <p:pic>
                    <p:nvPicPr>
                      <p:cNvPr id="0" name="对象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427038"/>
                        <a:ext cx="33877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a:extLst>
              <a:ext uri="{FF2B5EF4-FFF2-40B4-BE49-F238E27FC236}">
                <a16:creationId xmlns:a16="http://schemas.microsoft.com/office/drawing/2014/main" id="{4EA3A14A-538E-452E-AC69-79CD0F67D42A}"/>
              </a:ext>
            </a:extLst>
          </p:cNvPr>
          <p:cNvGraphicFramePr>
            <a:graphicFrameLocks noChangeAspect="1"/>
          </p:cNvGraphicFramePr>
          <p:nvPr/>
        </p:nvGraphicFramePr>
        <p:xfrm>
          <a:off x="2081213" y="1633538"/>
          <a:ext cx="1847850" cy="703262"/>
        </p:xfrm>
        <a:graphic>
          <a:graphicData uri="http://schemas.openxmlformats.org/presentationml/2006/ole">
            <mc:AlternateContent xmlns:mc="http://schemas.openxmlformats.org/markup-compatibility/2006">
              <mc:Choice xmlns:v="urn:schemas-microsoft-com:vml" Requires="v">
                <p:oleObj spid="_x0000_s10351" name="Equation" r:id="rId6" imgW="596900" imgH="228600" progId="Equation.DSMT4">
                  <p:embed/>
                </p:oleObj>
              </mc:Choice>
              <mc:Fallback>
                <p:oleObj name="Equation" r:id="rId6" imgW="596900" imgH="228600" progId="Equation.DSMT4">
                  <p:embed/>
                  <p:pic>
                    <p:nvPicPr>
                      <p:cNvPr id="0" name="对象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1213" y="1633538"/>
                        <a:ext cx="184785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23">
            <a:extLst>
              <a:ext uri="{FF2B5EF4-FFF2-40B4-BE49-F238E27FC236}">
                <a16:creationId xmlns:a16="http://schemas.microsoft.com/office/drawing/2014/main" id="{B47D056E-D1C6-4B44-9214-92552DA2B5B8}"/>
              </a:ext>
            </a:extLst>
          </p:cNvPr>
          <p:cNvGraphicFramePr>
            <a:graphicFrameLocks noChangeAspect="1"/>
          </p:cNvGraphicFramePr>
          <p:nvPr/>
        </p:nvGraphicFramePr>
        <p:xfrm>
          <a:off x="992188" y="4025900"/>
          <a:ext cx="4103687" cy="554038"/>
        </p:xfrm>
        <a:graphic>
          <a:graphicData uri="http://schemas.openxmlformats.org/presentationml/2006/ole">
            <mc:AlternateContent xmlns:mc="http://schemas.openxmlformats.org/markup-compatibility/2006">
              <mc:Choice xmlns:v="urn:schemas-microsoft-com:vml" Requires="v">
                <p:oleObj spid="_x0000_s10352" name="Equation" r:id="rId8" imgW="1676400" imgH="228600" progId="Equation.DSMT4">
                  <p:embed/>
                </p:oleObj>
              </mc:Choice>
              <mc:Fallback>
                <p:oleObj name="Equation" r:id="rId8" imgW="1676400" imgH="228600" progId="Equation.DSMT4">
                  <p:embed/>
                  <p:pic>
                    <p:nvPicPr>
                      <p:cNvPr id="0" name="对象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188" y="4025900"/>
                        <a:ext cx="41036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
            <a:extLst>
              <a:ext uri="{FF2B5EF4-FFF2-40B4-BE49-F238E27FC236}">
                <a16:creationId xmlns:a16="http://schemas.microsoft.com/office/drawing/2014/main" id="{FCBB2F10-21A5-4605-A6CC-AF6E7BC68EAE}"/>
              </a:ext>
            </a:extLst>
          </p:cNvPr>
          <p:cNvGrpSpPr>
            <a:grpSpLocks/>
          </p:cNvGrpSpPr>
          <p:nvPr/>
        </p:nvGrpSpPr>
        <p:grpSpPr bwMode="auto">
          <a:xfrm>
            <a:off x="500063" y="4929188"/>
            <a:ext cx="7358062" cy="523875"/>
            <a:chOff x="500063" y="4929188"/>
            <a:chExt cx="7358062" cy="523875"/>
          </a:xfrm>
        </p:grpSpPr>
        <p:sp>
          <p:nvSpPr>
            <p:cNvPr id="37905" name="TextBox 23">
              <a:extLst>
                <a:ext uri="{FF2B5EF4-FFF2-40B4-BE49-F238E27FC236}">
                  <a16:creationId xmlns:a16="http://schemas.microsoft.com/office/drawing/2014/main" id="{72E4D281-56A4-49E4-8543-F533DD0FE22C}"/>
                </a:ext>
              </a:extLst>
            </p:cNvPr>
            <p:cNvSpPr txBox="1">
              <a:spLocks noChangeArrowheads="1"/>
            </p:cNvSpPr>
            <p:nvPr/>
          </p:nvSpPr>
          <p:spPr bwMode="auto">
            <a:xfrm>
              <a:off x="500063" y="4929188"/>
              <a:ext cx="7358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latin typeface="Calibri" panose="020F0502020204030204" pitchFamily="34" charset="0"/>
                </a:rPr>
                <a:t>可见      应取     的最大特征根。</a:t>
              </a:r>
            </a:p>
          </p:txBody>
        </p:sp>
        <p:graphicFrame>
          <p:nvGraphicFramePr>
            <p:cNvPr id="37906" name="对象 24">
              <a:extLst>
                <a:ext uri="{FF2B5EF4-FFF2-40B4-BE49-F238E27FC236}">
                  <a16:creationId xmlns:a16="http://schemas.microsoft.com/office/drawing/2014/main" id="{2055A52C-BC93-4AC8-A6D5-D35C567C9B62}"/>
                </a:ext>
              </a:extLst>
            </p:cNvPr>
            <p:cNvGraphicFramePr>
              <a:graphicFrameLocks noChangeAspect="1"/>
            </p:cNvGraphicFramePr>
            <p:nvPr/>
          </p:nvGraphicFramePr>
          <p:xfrm>
            <a:off x="1329532" y="5000715"/>
            <a:ext cx="341312" cy="431800"/>
          </p:xfrm>
          <a:graphic>
            <a:graphicData uri="http://schemas.openxmlformats.org/presentationml/2006/ole">
              <mc:AlternateContent xmlns:mc="http://schemas.openxmlformats.org/markup-compatibility/2006">
                <mc:Choice xmlns:v="urn:schemas-microsoft-com:vml" Requires="v">
                  <p:oleObj spid="_x0000_s10353" name="Equation" r:id="rId10" imgW="139579" imgH="177646" progId="Equation.DSMT4">
                    <p:embed/>
                  </p:oleObj>
                </mc:Choice>
                <mc:Fallback>
                  <p:oleObj name="Equation" r:id="rId10" imgW="139579" imgH="177646" progId="Equation.DSMT4">
                    <p:embed/>
                    <p:pic>
                      <p:nvPicPr>
                        <p:cNvPr id="0" name="对象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9532" y="5000715"/>
                          <a:ext cx="341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7" name="对象 25">
              <a:extLst>
                <a:ext uri="{FF2B5EF4-FFF2-40B4-BE49-F238E27FC236}">
                  <a16:creationId xmlns:a16="http://schemas.microsoft.com/office/drawing/2014/main" id="{29FE4B5C-1E9B-4BF2-B815-C15E52B5473D}"/>
                </a:ext>
              </a:extLst>
            </p:cNvPr>
            <p:cNvGraphicFramePr>
              <a:graphicFrameLocks noChangeAspect="1"/>
            </p:cNvGraphicFramePr>
            <p:nvPr/>
          </p:nvGraphicFramePr>
          <p:xfrm>
            <a:off x="2507526" y="4998230"/>
            <a:ext cx="341312" cy="371475"/>
          </p:xfrm>
          <a:graphic>
            <a:graphicData uri="http://schemas.openxmlformats.org/presentationml/2006/ole">
              <mc:AlternateContent xmlns:mc="http://schemas.openxmlformats.org/markup-compatibility/2006">
                <mc:Choice xmlns:v="urn:schemas-microsoft-com:vml" Requires="v">
                  <p:oleObj spid="_x0000_s10354" name="Equation" r:id="rId12" imgW="139639" imgH="152334" progId="Equation.DSMT4">
                    <p:embed/>
                  </p:oleObj>
                </mc:Choice>
                <mc:Fallback>
                  <p:oleObj name="Equation" r:id="rId12" imgW="139639" imgH="152334" progId="Equation.DSMT4">
                    <p:embed/>
                    <p:pic>
                      <p:nvPicPr>
                        <p:cNvPr id="0" name="对象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7526" y="4998230"/>
                          <a:ext cx="3413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8" name="组合 27">
            <a:extLst>
              <a:ext uri="{FF2B5EF4-FFF2-40B4-BE49-F238E27FC236}">
                <a16:creationId xmlns:a16="http://schemas.microsoft.com/office/drawing/2014/main" id="{74DCEA13-6FE1-4D49-BA1C-051F28F3A3A7}"/>
              </a:ext>
            </a:extLst>
          </p:cNvPr>
          <p:cNvGrpSpPr>
            <a:grpSpLocks/>
          </p:cNvGrpSpPr>
          <p:nvPr/>
        </p:nvGrpSpPr>
        <p:grpSpPr bwMode="auto">
          <a:xfrm>
            <a:off x="376238" y="2686050"/>
            <a:ext cx="7429500" cy="954088"/>
            <a:chOff x="428625" y="5658643"/>
            <a:chExt cx="7429500" cy="954086"/>
          </a:xfrm>
        </p:grpSpPr>
        <p:sp>
          <p:nvSpPr>
            <p:cNvPr id="37900" name="矩形 61">
              <a:extLst>
                <a:ext uri="{FF2B5EF4-FFF2-40B4-BE49-F238E27FC236}">
                  <a16:creationId xmlns:a16="http://schemas.microsoft.com/office/drawing/2014/main" id="{635EA656-FBAC-4B58-AFCF-1F81FEFDCAA3}"/>
                </a:ext>
              </a:extLst>
            </p:cNvPr>
            <p:cNvSpPr>
              <a:spLocks noChangeArrowheads="1"/>
            </p:cNvSpPr>
            <p:nvPr/>
          </p:nvSpPr>
          <p:spPr bwMode="auto">
            <a:xfrm>
              <a:off x="428625" y="5658643"/>
              <a:ext cx="7429500" cy="954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92175" indent="-892175">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latin typeface="Calibri" panose="020F0502020204030204" pitchFamily="34" charset="0"/>
                </a:rPr>
                <a:t>表明：   应为     的特征值，而     为与    对应的单位特征向量。        </a:t>
              </a:r>
            </a:p>
          </p:txBody>
        </p:sp>
        <p:graphicFrame>
          <p:nvGraphicFramePr>
            <p:cNvPr id="37901" name="对象 29">
              <a:extLst>
                <a:ext uri="{FF2B5EF4-FFF2-40B4-BE49-F238E27FC236}">
                  <a16:creationId xmlns:a16="http://schemas.microsoft.com/office/drawing/2014/main" id="{E1B810B0-EA4F-4D2D-9FE3-0D73703408FC}"/>
                </a:ext>
              </a:extLst>
            </p:cNvPr>
            <p:cNvGraphicFramePr>
              <a:graphicFrameLocks noChangeAspect="1"/>
            </p:cNvGraphicFramePr>
            <p:nvPr/>
          </p:nvGraphicFramePr>
          <p:xfrm>
            <a:off x="1458154" y="5703886"/>
            <a:ext cx="341312" cy="431800"/>
          </p:xfrm>
          <a:graphic>
            <a:graphicData uri="http://schemas.openxmlformats.org/presentationml/2006/ole">
              <mc:AlternateContent xmlns:mc="http://schemas.openxmlformats.org/markup-compatibility/2006">
                <mc:Choice xmlns:v="urn:schemas-microsoft-com:vml" Requires="v">
                  <p:oleObj spid="_x0000_s10355" name="Equation" r:id="rId14" imgW="139579" imgH="177646" progId="Equation.DSMT4">
                    <p:embed/>
                  </p:oleObj>
                </mc:Choice>
                <mc:Fallback>
                  <p:oleObj name="Equation" r:id="rId14" imgW="139579" imgH="177646" progId="Equation.DSMT4">
                    <p:embed/>
                    <p:pic>
                      <p:nvPicPr>
                        <p:cNvPr id="0" name="对象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58154" y="5703886"/>
                          <a:ext cx="341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2" name="对象 30">
              <a:extLst>
                <a:ext uri="{FF2B5EF4-FFF2-40B4-BE49-F238E27FC236}">
                  <a16:creationId xmlns:a16="http://schemas.microsoft.com/office/drawing/2014/main" id="{2ADC1A66-AF67-4A54-B4FE-CAEF1393201E}"/>
                </a:ext>
              </a:extLst>
            </p:cNvPr>
            <p:cNvGraphicFramePr>
              <a:graphicFrameLocks noChangeAspect="1"/>
            </p:cNvGraphicFramePr>
            <p:nvPr/>
          </p:nvGraphicFramePr>
          <p:xfrm>
            <a:off x="2576975" y="5736294"/>
            <a:ext cx="341312" cy="371475"/>
          </p:xfrm>
          <a:graphic>
            <a:graphicData uri="http://schemas.openxmlformats.org/presentationml/2006/ole">
              <mc:AlternateContent xmlns:mc="http://schemas.openxmlformats.org/markup-compatibility/2006">
                <mc:Choice xmlns:v="urn:schemas-microsoft-com:vml" Requires="v">
                  <p:oleObj spid="_x0000_s10356" name="Equation" r:id="rId15" imgW="139639" imgH="152334" progId="Equation.DSMT4">
                    <p:embed/>
                  </p:oleObj>
                </mc:Choice>
                <mc:Fallback>
                  <p:oleObj name="Equation" r:id="rId15" imgW="139639" imgH="152334" progId="Equation.DSMT4">
                    <p:embed/>
                    <p:pic>
                      <p:nvPicPr>
                        <p:cNvPr id="0" name="对象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76975" y="5736294"/>
                          <a:ext cx="3413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3" name="对象 31">
              <a:extLst>
                <a:ext uri="{FF2B5EF4-FFF2-40B4-BE49-F238E27FC236}">
                  <a16:creationId xmlns:a16="http://schemas.microsoft.com/office/drawing/2014/main" id="{DFB01504-EEE0-4C29-9883-D155B45AEE7D}"/>
                </a:ext>
              </a:extLst>
            </p:cNvPr>
            <p:cNvGraphicFramePr>
              <a:graphicFrameLocks noChangeAspect="1"/>
            </p:cNvGraphicFramePr>
            <p:nvPr/>
          </p:nvGraphicFramePr>
          <p:xfrm>
            <a:off x="6127536" y="5675969"/>
            <a:ext cx="341312" cy="431800"/>
          </p:xfrm>
          <a:graphic>
            <a:graphicData uri="http://schemas.openxmlformats.org/presentationml/2006/ole">
              <mc:AlternateContent xmlns:mc="http://schemas.openxmlformats.org/markup-compatibility/2006">
                <mc:Choice xmlns:v="urn:schemas-microsoft-com:vml" Requires="v">
                  <p:oleObj spid="_x0000_s10357" name="Equation" r:id="rId17" imgW="139579" imgH="177646" progId="Equation.DSMT4">
                    <p:embed/>
                  </p:oleObj>
                </mc:Choice>
                <mc:Fallback>
                  <p:oleObj name="Equation" r:id="rId17" imgW="139579" imgH="177646" progId="Equation.DSMT4">
                    <p:embed/>
                    <p:pic>
                      <p:nvPicPr>
                        <p:cNvPr id="0" name="对象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27536" y="5675969"/>
                          <a:ext cx="341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4" name="对象 32">
              <a:extLst>
                <a:ext uri="{FF2B5EF4-FFF2-40B4-BE49-F238E27FC236}">
                  <a16:creationId xmlns:a16="http://schemas.microsoft.com/office/drawing/2014/main" id="{999C3C4F-1A92-445B-899E-3B07FA1217D2}"/>
                </a:ext>
              </a:extLst>
            </p:cNvPr>
            <p:cNvGraphicFramePr>
              <a:graphicFrameLocks noChangeAspect="1"/>
            </p:cNvGraphicFramePr>
            <p:nvPr/>
          </p:nvGraphicFramePr>
          <p:xfrm>
            <a:off x="5127625" y="5659438"/>
            <a:ext cx="434975" cy="557212"/>
          </p:xfrm>
          <a:graphic>
            <a:graphicData uri="http://schemas.openxmlformats.org/presentationml/2006/ole">
              <mc:AlternateContent xmlns:mc="http://schemas.openxmlformats.org/markup-compatibility/2006">
                <mc:Choice xmlns:v="urn:schemas-microsoft-com:vml" Requires="v">
                  <p:oleObj spid="_x0000_s10358" name="Equation" r:id="rId18" imgW="177646" imgH="228402" progId="Equation.DSMT4">
                    <p:embed/>
                  </p:oleObj>
                </mc:Choice>
                <mc:Fallback>
                  <p:oleObj name="Equation" r:id="rId18" imgW="177646" imgH="228402" progId="Equation.DSMT4">
                    <p:embed/>
                    <p:pic>
                      <p:nvPicPr>
                        <p:cNvPr id="0" name="对象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27625" y="5659438"/>
                          <a:ext cx="4349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9B525CC-74C6-41A1-8D35-36FB302808B2}"/>
              </a:ext>
            </a:extLst>
          </p:cNvPr>
          <p:cNvSpPr>
            <a:spLocks noGrp="1" noChangeArrowheads="1"/>
          </p:cNvSpPr>
          <p:nvPr>
            <p:ph type="body" idx="1"/>
          </p:nvPr>
        </p:nvSpPr>
        <p:spPr>
          <a:xfrm>
            <a:off x="285750" y="214313"/>
            <a:ext cx="8534400" cy="671512"/>
          </a:xfrm>
        </p:spPr>
        <p:txBody>
          <a:bodyPr/>
          <a:lstStyle/>
          <a:p>
            <a:pPr eaLnBrk="1" hangingPunct="1">
              <a:lnSpc>
                <a:spcPct val="135000"/>
              </a:lnSpc>
              <a:spcBef>
                <a:spcPct val="0"/>
              </a:spcBef>
              <a:buFontTx/>
              <a:buNone/>
            </a:pPr>
            <a:r>
              <a:rPr lang="zh-CN" altLang="en-US" sz="2800">
                <a:solidFill>
                  <a:schemeClr val="tx2"/>
                </a:solidFill>
                <a:latin typeface="新宋体" panose="02010609030101010101" pitchFamily="49" charset="-122"/>
                <a:ea typeface="新宋体" panose="02010609030101010101" pitchFamily="49" charset="-122"/>
                <a:sym typeface="Symbol" panose="05050102010706020507" pitchFamily="18" charset="2"/>
              </a:rPr>
              <a:t>如果第一主成分的信息不够，则需要寻找第二主成分。</a:t>
            </a:r>
            <a:endParaRPr lang="zh-CN" altLang="en-US" sz="2800">
              <a:solidFill>
                <a:schemeClr val="tx2"/>
              </a:solidFill>
              <a:latin typeface="Times New Roman" panose="02020603050405020304" pitchFamily="18" charset="0"/>
            </a:endParaRPr>
          </a:p>
        </p:txBody>
      </p:sp>
      <p:sp>
        <p:nvSpPr>
          <p:cNvPr id="39939" name="Rectangle 3">
            <a:extLst>
              <a:ext uri="{FF2B5EF4-FFF2-40B4-BE49-F238E27FC236}">
                <a16:creationId xmlns:a16="http://schemas.microsoft.com/office/drawing/2014/main" id="{C263A2EC-E769-4E81-90BF-7CD12F720882}"/>
              </a:ext>
            </a:extLst>
          </p:cNvPr>
          <p:cNvSpPr>
            <a:spLocks noChangeArrowheads="1"/>
          </p:cNvSpPr>
          <p:nvPr/>
        </p:nvSpPr>
        <p:spPr bwMode="auto">
          <a:xfrm>
            <a:off x="285750" y="928688"/>
            <a:ext cx="2736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b="1">
                <a:latin typeface="宋体" panose="02010600030101010101" pitchFamily="2" charset="-122"/>
              </a:rPr>
              <a:t>（二）</a:t>
            </a:r>
            <a:r>
              <a:rPr kumimoji="1" lang="zh-CN" altLang="en-US" sz="2400" b="1">
                <a:latin typeface="Times New Roman" panose="02020603050405020304" pitchFamily="18" charset="0"/>
                <a:cs typeface="Times New Roman" panose="02020603050405020304" pitchFamily="18" charset="0"/>
              </a:rPr>
              <a:t> </a:t>
            </a:r>
            <a:r>
              <a:rPr kumimoji="1" lang="zh-CN" altLang="en-US" sz="2400" b="1">
                <a:latin typeface="宋体" panose="02010600030101010101" pitchFamily="2" charset="-122"/>
              </a:rPr>
              <a:t>第二主成分</a:t>
            </a:r>
          </a:p>
        </p:txBody>
      </p:sp>
      <p:grpSp>
        <p:nvGrpSpPr>
          <p:cNvPr id="3" name="组合 18">
            <a:extLst>
              <a:ext uri="{FF2B5EF4-FFF2-40B4-BE49-F238E27FC236}">
                <a16:creationId xmlns:a16="http://schemas.microsoft.com/office/drawing/2014/main" id="{86E16D3F-B48E-47F9-A894-E121DD706EE7}"/>
              </a:ext>
            </a:extLst>
          </p:cNvPr>
          <p:cNvGrpSpPr>
            <a:grpSpLocks/>
          </p:cNvGrpSpPr>
          <p:nvPr/>
        </p:nvGrpSpPr>
        <p:grpSpPr bwMode="auto">
          <a:xfrm>
            <a:off x="3779838" y="4097338"/>
            <a:ext cx="4562475" cy="3175"/>
            <a:chOff x="3857625" y="4070191"/>
            <a:chExt cx="4561872" cy="3334"/>
          </a:xfrm>
        </p:grpSpPr>
        <p:cxnSp>
          <p:nvCxnSpPr>
            <p:cNvPr id="17" name="直接连接符 16">
              <a:extLst>
                <a:ext uri="{FF2B5EF4-FFF2-40B4-BE49-F238E27FC236}">
                  <a16:creationId xmlns:a16="http://schemas.microsoft.com/office/drawing/2014/main" id="{9BC84665-C4F0-433D-990E-8A3D66CF5172}"/>
                </a:ext>
              </a:extLst>
            </p:cNvPr>
            <p:cNvCxnSpPr/>
            <p:nvPr/>
          </p:nvCxnSpPr>
          <p:spPr bwMode="auto">
            <a:xfrm>
              <a:off x="7705216" y="4070191"/>
              <a:ext cx="714281" cy="166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63996F5-15CC-4BA5-8518-5C5E77CFCF85}"/>
                </a:ext>
              </a:extLst>
            </p:cNvPr>
            <p:cNvCxnSpPr/>
            <p:nvPr/>
          </p:nvCxnSpPr>
          <p:spPr bwMode="auto">
            <a:xfrm>
              <a:off x="3857625" y="4071857"/>
              <a:ext cx="714281" cy="16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19" name="对象 18">
            <a:extLst>
              <a:ext uri="{FF2B5EF4-FFF2-40B4-BE49-F238E27FC236}">
                <a16:creationId xmlns:a16="http://schemas.microsoft.com/office/drawing/2014/main" id="{E2E206E9-F3D4-4340-8CB5-62DE65A207FA}"/>
              </a:ext>
            </a:extLst>
          </p:cNvPr>
          <p:cNvGraphicFramePr>
            <a:graphicFrameLocks noChangeAspect="1"/>
          </p:cNvGraphicFramePr>
          <p:nvPr/>
        </p:nvGraphicFramePr>
        <p:xfrm>
          <a:off x="677863" y="1474788"/>
          <a:ext cx="4384675" cy="587375"/>
        </p:xfrm>
        <a:graphic>
          <a:graphicData uri="http://schemas.openxmlformats.org/presentationml/2006/ole">
            <mc:AlternateContent xmlns:mc="http://schemas.openxmlformats.org/markup-compatibility/2006">
              <mc:Choice xmlns:v="urn:schemas-microsoft-com:vml" Requires="v">
                <p:oleObj spid="_x0000_s11374" name="Equation" r:id="rId3" imgW="1790700" imgH="241300" progId="Equation.DSMT4">
                  <p:embed/>
                </p:oleObj>
              </mc:Choice>
              <mc:Fallback>
                <p:oleObj name="Equation" r:id="rId3" imgW="1790700" imgH="241300" progId="Equation.DSMT4">
                  <p:embed/>
                  <p:pic>
                    <p:nvPicPr>
                      <p:cNvPr id="0" name="对象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863" y="1474788"/>
                        <a:ext cx="438467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0" name="组合 19">
            <a:extLst>
              <a:ext uri="{FF2B5EF4-FFF2-40B4-BE49-F238E27FC236}">
                <a16:creationId xmlns:a16="http://schemas.microsoft.com/office/drawing/2014/main" id="{48EC680F-2921-4366-A8F0-14E202FD1BE1}"/>
              </a:ext>
            </a:extLst>
          </p:cNvPr>
          <p:cNvGrpSpPr>
            <a:grpSpLocks/>
          </p:cNvGrpSpPr>
          <p:nvPr/>
        </p:nvGrpSpPr>
        <p:grpSpPr bwMode="auto">
          <a:xfrm>
            <a:off x="569913" y="2106613"/>
            <a:ext cx="7572375" cy="569912"/>
            <a:chOff x="-3214564" y="3041789"/>
            <a:chExt cx="7572375" cy="569204"/>
          </a:xfrm>
        </p:grpSpPr>
        <p:sp>
          <p:nvSpPr>
            <p:cNvPr id="39950" name="矩形 12">
              <a:extLst>
                <a:ext uri="{FF2B5EF4-FFF2-40B4-BE49-F238E27FC236}">
                  <a16:creationId xmlns:a16="http://schemas.microsoft.com/office/drawing/2014/main" id="{19DE763F-698A-4C98-8CC6-C0B16EDC37DB}"/>
                </a:ext>
              </a:extLst>
            </p:cNvPr>
            <p:cNvSpPr>
              <a:spLocks noChangeArrowheads="1"/>
            </p:cNvSpPr>
            <p:nvPr/>
          </p:nvSpPr>
          <p:spPr bwMode="auto">
            <a:xfrm>
              <a:off x="-3214564" y="3087774"/>
              <a:ext cx="7572375"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latin typeface="Calibri" panose="020F0502020204030204" pitchFamily="34" charset="0"/>
                </a:rPr>
                <a:t>寻找合适的单位向量       ，使</a:t>
              </a:r>
              <a:r>
                <a:rPr lang="en-US" altLang="zh-CN" sz="2800" i="1">
                  <a:latin typeface="Calibri" panose="020F0502020204030204" pitchFamily="34" charset="0"/>
                </a:rPr>
                <a:t>F</a:t>
              </a:r>
              <a:r>
                <a:rPr lang="en-US" altLang="zh-CN" sz="2800" baseline="-25000">
                  <a:latin typeface="Calibri" panose="020F0502020204030204" pitchFamily="34" charset="0"/>
                </a:rPr>
                <a:t>2</a:t>
              </a:r>
              <a:r>
                <a:rPr lang="zh-CN" altLang="en-US" sz="2800">
                  <a:latin typeface="Calibri" panose="020F0502020204030204" pitchFamily="34" charset="0"/>
                </a:rPr>
                <a:t>的方差最大。</a:t>
              </a:r>
            </a:p>
          </p:txBody>
        </p:sp>
        <p:graphicFrame>
          <p:nvGraphicFramePr>
            <p:cNvPr id="39951" name="对象 21">
              <a:extLst>
                <a:ext uri="{FF2B5EF4-FFF2-40B4-BE49-F238E27FC236}">
                  <a16:creationId xmlns:a16="http://schemas.microsoft.com/office/drawing/2014/main" id="{D49CA502-6516-4F2A-ACDF-F7296C145B98}"/>
                </a:ext>
              </a:extLst>
            </p:cNvPr>
            <p:cNvGraphicFramePr>
              <a:graphicFrameLocks noChangeAspect="1"/>
            </p:cNvGraphicFramePr>
            <p:nvPr/>
          </p:nvGraphicFramePr>
          <p:xfrm>
            <a:off x="133474" y="3041789"/>
            <a:ext cx="466725" cy="554037"/>
          </p:xfrm>
          <a:graphic>
            <a:graphicData uri="http://schemas.openxmlformats.org/presentationml/2006/ole">
              <mc:AlternateContent xmlns:mc="http://schemas.openxmlformats.org/markup-compatibility/2006">
                <mc:Choice xmlns:v="urn:schemas-microsoft-com:vml" Requires="v">
                  <p:oleObj spid="_x0000_s11375" name="Equation" r:id="rId5" imgW="190500" imgH="228600" progId="Equation.DSMT4">
                    <p:embed/>
                  </p:oleObj>
                </mc:Choice>
                <mc:Fallback>
                  <p:oleObj name="Equation" r:id="rId5" imgW="190500" imgH="228600" progId="Equation.DSMT4">
                    <p:embed/>
                    <p:pic>
                      <p:nvPicPr>
                        <p:cNvPr id="0" name="对象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474" y="3041789"/>
                          <a:ext cx="4667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6" name="对象 25">
            <a:extLst>
              <a:ext uri="{FF2B5EF4-FFF2-40B4-BE49-F238E27FC236}">
                <a16:creationId xmlns:a16="http://schemas.microsoft.com/office/drawing/2014/main" id="{DA6F13DE-B4AA-4AC4-A01D-DAE5D38A21C7}"/>
              </a:ext>
            </a:extLst>
          </p:cNvPr>
          <p:cNvGraphicFramePr>
            <a:graphicFrameLocks noChangeAspect="1"/>
          </p:cNvGraphicFramePr>
          <p:nvPr/>
        </p:nvGraphicFramePr>
        <p:xfrm>
          <a:off x="677863" y="4300538"/>
          <a:ext cx="5160962" cy="554037"/>
        </p:xfrm>
        <a:graphic>
          <a:graphicData uri="http://schemas.openxmlformats.org/presentationml/2006/ole">
            <mc:AlternateContent xmlns:mc="http://schemas.openxmlformats.org/markup-compatibility/2006">
              <mc:Choice xmlns:v="urn:schemas-microsoft-com:vml" Requires="v">
                <p:oleObj spid="_x0000_s11376" name="Equation" r:id="rId7" imgW="2108200" imgH="228600" progId="Equation.DSMT4">
                  <p:embed/>
                </p:oleObj>
              </mc:Choice>
              <mc:Fallback>
                <p:oleObj name="Equation" r:id="rId7" imgW="2108200" imgH="228600" progId="Equation.DSMT4">
                  <p:embed/>
                  <p:pic>
                    <p:nvPicPr>
                      <p:cNvPr id="0" name="对象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863" y="4300538"/>
                        <a:ext cx="51609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26">
            <a:extLst>
              <a:ext uri="{FF2B5EF4-FFF2-40B4-BE49-F238E27FC236}">
                <a16:creationId xmlns:a16="http://schemas.microsoft.com/office/drawing/2014/main" id="{E8973D0F-F349-41D7-9814-A1B62F372553}"/>
              </a:ext>
            </a:extLst>
          </p:cNvPr>
          <p:cNvGraphicFramePr>
            <a:graphicFrameLocks noChangeAspect="1"/>
          </p:cNvGraphicFramePr>
          <p:nvPr/>
        </p:nvGraphicFramePr>
        <p:xfrm>
          <a:off x="5118100" y="2965450"/>
          <a:ext cx="1212850" cy="338138"/>
        </p:xfrm>
        <a:graphic>
          <a:graphicData uri="http://schemas.openxmlformats.org/presentationml/2006/ole">
            <mc:AlternateContent xmlns:mc="http://schemas.openxmlformats.org/markup-compatibility/2006">
              <mc:Choice xmlns:v="urn:schemas-microsoft-com:vml" Requires="v">
                <p:oleObj spid="_x0000_s11377" name="Equation" r:id="rId9" imgW="495085" imgH="139639" progId="Equation.DSMT4">
                  <p:embed/>
                </p:oleObj>
              </mc:Choice>
              <mc:Fallback>
                <p:oleObj name="Equation" r:id="rId9" imgW="495085" imgH="139639" progId="Equation.DSMT4">
                  <p:embed/>
                  <p:pic>
                    <p:nvPicPr>
                      <p:cNvPr id="0" name="对象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8100" y="2965450"/>
                        <a:ext cx="1212850" cy="338138"/>
                      </a:xfrm>
                      <a:prstGeom prst="rect">
                        <a:avLst/>
                      </a:prstGeom>
                      <a:solidFill>
                        <a:srgbClr val="B3E5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a:extLst>
              <a:ext uri="{FF2B5EF4-FFF2-40B4-BE49-F238E27FC236}">
                <a16:creationId xmlns:a16="http://schemas.microsoft.com/office/drawing/2014/main" id="{86D74FDF-74ED-40B2-9234-2D76314A2014}"/>
              </a:ext>
            </a:extLst>
          </p:cNvPr>
          <p:cNvGraphicFramePr>
            <a:graphicFrameLocks noChangeAspect="1"/>
          </p:cNvGraphicFramePr>
          <p:nvPr/>
        </p:nvGraphicFramePr>
        <p:xfrm>
          <a:off x="569913" y="4967288"/>
          <a:ext cx="4600575" cy="1047750"/>
        </p:xfrm>
        <a:graphic>
          <a:graphicData uri="http://schemas.openxmlformats.org/presentationml/2006/ole">
            <mc:AlternateContent xmlns:mc="http://schemas.openxmlformats.org/markup-compatibility/2006">
              <mc:Choice xmlns:v="urn:schemas-microsoft-com:vml" Requires="v">
                <p:oleObj spid="_x0000_s11378" name="Equation" r:id="rId11" imgW="1879600" imgH="431800" progId="Equation.DSMT4">
                  <p:embed/>
                </p:oleObj>
              </mc:Choice>
              <mc:Fallback>
                <p:oleObj name="Equation" r:id="rId11" imgW="1879600" imgH="431800" progId="Equation.DSMT4">
                  <p:embed/>
                  <p:pic>
                    <p:nvPicPr>
                      <p:cNvPr id="0" name="对象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9913" y="4967288"/>
                        <a:ext cx="460057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28">
            <a:extLst>
              <a:ext uri="{FF2B5EF4-FFF2-40B4-BE49-F238E27FC236}">
                <a16:creationId xmlns:a16="http://schemas.microsoft.com/office/drawing/2014/main" id="{24511747-796D-4773-8EC9-EAB5EB8304A5}"/>
              </a:ext>
            </a:extLst>
          </p:cNvPr>
          <p:cNvGraphicFramePr>
            <a:graphicFrameLocks noChangeAspect="1"/>
          </p:cNvGraphicFramePr>
          <p:nvPr/>
        </p:nvGraphicFramePr>
        <p:xfrm>
          <a:off x="677863" y="2827338"/>
          <a:ext cx="4476750" cy="554037"/>
        </p:xfrm>
        <a:graphic>
          <a:graphicData uri="http://schemas.openxmlformats.org/presentationml/2006/ole">
            <mc:AlternateContent xmlns:mc="http://schemas.openxmlformats.org/markup-compatibility/2006">
              <mc:Choice xmlns:v="urn:schemas-microsoft-com:vml" Requires="v">
                <p:oleObj spid="_x0000_s11379" name="Equation" r:id="rId13" imgW="1828800" imgH="228600" progId="Equation.DSMT4">
                  <p:embed/>
                </p:oleObj>
              </mc:Choice>
              <mc:Fallback>
                <p:oleObj name="Equation" r:id="rId13" imgW="1828800" imgH="228600" progId="Equation.DSMT4">
                  <p:embed/>
                  <p:pic>
                    <p:nvPicPr>
                      <p:cNvPr id="0" name="对象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7863" y="2827338"/>
                        <a:ext cx="44767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对象 29">
            <a:extLst>
              <a:ext uri="{FF2B5EF4-FFF2-40B4-BE49-F238E27FC236}">
                <a16:creationId xmlns:a16="http://schemas.microsoft.com/office/drawing/2014/main" id="{398DC80C-C26D-46FD-9BF6-5BD3FBFD71E8}"/>
              </a:ext>
            </a:extLst>
          </p:cNvPr>
          <p:cNvGraphicFramePr>
            <a:graphicFrameLocks noChangeAspect="1"/>
          </p:cNvGraphicFramePr>
          <p:nvPr/>
        </p:nvGraphicFramePr>
        <p:xfrm>
          <a:off x="723900" y="3535363"/>
          <a:ext cx="3660775" cy="566737"/>
        </p:xfrm>
        <a:graphic>
          <a:graphicData uri="http://schemas.openxmlformats.org/presentationml/2006/ole">
            <mc:AlternateContent xmlns:mc="http://schemas.openxmlformats.org/markup-compatibility/2006">
              <mc:Choice xmlns:v="urn:schemas-microsoft-com:vml" Requires="v">
                <p:oleObj spid="_x0000_s11380" name="Equation" r:id="rId15" imgW="1460500" imgH="228600" progId="Equation.DSMT4">
                  <p:embed/>
                </p:oleObj>
              </mc:Choice>
              <mc:Fallback>
                <p:oleObj name="Equation" r:id="rId15" imgW="1460500" imgH="228600" progId="Equation.DSMT4">
                  <p:embed/>
                  <p:pic>
                    <p:nvPicPr>
                      <p:cNvPr id="0" name="对象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 y="3535363"/>
                        <a:ext cx="366077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对象 30">
            <a:extLst>
              <a:ext uri="{FF2B5EF4-FFF2-40B4-BE49-F238E27FC236}">
                <a16:creationId xmlns:a16="http://schemas.microsoft.com/office/drawing/2014/main" id="{E05C50C1-CBC7-41A0-BCC4-7B947782FDAF}"/>
              </a:ext>
            </a:extLst>
          </p:cNvPr>
          <p:cNvGraphicFramePr>
            <a:graphicFrameLocks noChangeAspect="1"/>
          </p:cNvGraphicFramePr>
          <p:nvPr/>
        </p:nvGraphicFramePr>
        <p:xfrm>
          <a:off x="4443413" y="3551238"/>
          <a:ext cx="1387475" cy="603250"/>
        </p:xfrm>
        <a:graphic>
          <a:graphicData uri="http://schemas.openxmlformats.org/presentationml/2006/ole">
            <mc:AlternateContent xmlns:mc="http://schemas.openxmlformats.org/markup-compatibility/2006">
              <mc:Choice xmlns:v="urn:schemas-microsoft-com:vml" Requires="v">
                <p:oleObj spid="_x0000_s11381" name="Equation" r:id="rId17" imgW="520700" imgH="228600" progId="Equation.DSMT4">
                  <p:embed/>
                </p:oleObj>
              </mc:Choice>
              <mc:Fallback>
                <p:oleObj name="Equation" r:id="rId17" imgW="520700" imgH="228600" progId="Equation.DSMT4">
                  <p:embed/>
                  <p:pic>
                    <p:nvPicPr>
                      <p:cNvPr id="0" name="对象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3413" y="3551238"/>
                        <a:ext cx="13874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对象 31">
            <a:extLst>
              <a:ext uri="{FF2B5EF4-FFF2-40B4-BE49-F238E27FC236}">
                <a16:creationId xmlns:a16="http://schemas.microsoft.com/office/drawing/2014/main" id="{188B9013-07D3-45C0-9996-7AF5A6376744}"/>
              </a:ext>
            </a:extLst>
          </p:cNvPr>
          <p:cNvGraphicFramePr>
            <a:graphicFrameLocks noChangeAspect="1"/>
          </p:cNvGraphicFramePr>
          <p:nvPr/>
        </p:nvGraphicFramePr>
        <p:xfrm>
          <a:off x="5861050" y="3565525"/>
          <a:ext cx="2486025" cy="576263"/>
        </p:xfrm>
        <a:graphic>
          <a:graphicData uri="http://schemas.openxmlformats.org/presentationml/2006/ole">
            <mc:AlternateContent xmlns:mc="http://schemas.openxmlformats.org/markup-compatibility/2006">
              <mc:Choice xmlns:v="urn:schemas-microsoft-com:vml" Requires="v">
                <p:oleObj spid="_x0000_s11382" name="Equation" r:id="rId19" imgW="977900" imgH="228600" progId="Equation.DSMT4">
                  <p:embed/>
                </p:oleObj>
              </mc:Choice>
              <mc:Fallback>
                <p:oleObj name="Equation" r:id="rId19" imgW="977900" imgH="228600" progId="Equation.DSMT4">
                  <p:embed/>
                  <p:pic>
                    <p:nvPicPr>
                      <p:cNvPr id="0" name="对象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61050" y="3565525"/>
                        <a:ext cx="24860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a:extLst>
              <a:ext uri="{FF2B5EF4-FFF2-40B4-BE49-F238E27FC236}">
                <a16:creationId xmlns:a16="http://schemas.microsoft.com/office/drawing/2014/main" id="{188E78C1-60C9-4A29-AB57-D189F3D81819}"/>
              </a:ext>
            </a:extLst>
          </p:cNvPr>
          <p:cNvCxnSpPr/>
          <p:nvPr/>
        </p:nvCxnSpPr>
        <p:spPr>
          <a:xfrm>
            <a:off x="3143250" y="1643063"/>
            <a:ext cx="928688" cy="158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4024156-A8AE-4E11-A24B-77DD50D7D7F4}"/>
              </a:ext>
            </a:extLst>
          </p:cNvPr>
          <p:cNvCxnSpPr/>
          <p:nvPr/>
        </p:nvCxnSpPr>
        <p:spPr>
          <a:xfrm>
            <a:off x="4714875" y="1643063"/>
            <a:ext cx="714375" cy="158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26B2D67-E770-4F34-9448-2983A7BC79B6}"/>
              </a:ext>
            </a:extLst>
          </p:cNvPr>
          <p:cNvSpPr txBox="1">
            <a:spLocks noChangeArrowheads="1"/>
          </p:cNvSpPr>
          <p:nvPr/>
        </p:nvSpPr>
        <p:spPr bwMode="auto">
          <a:xfrm>
            <a:off x="3500438" y="1714500"/>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cs typeface="Times New Roman" panose="02020603050405020304" pitchFamily="18" charset="0"/>
              </a:rPr>
              <a:t>0</a:t>
            </a:r>
            <a:endParaRPr lang="zh-CN" altLang="en-US" sz="240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BC68EF27-074C-4782-94AD-6BADD6024F43}"/>
              </a:ext>
            </a:extLst>
          </p:cNvPr>
          <p:cNvSpPr txBox="1">
            <a:spLocks noChangeArrowheads="1"/>
          </p:cNvSpPr>
          <p:nvPr/>
        </p:nvSpPr>
        <p:spPr bwMode="auto">
          <a:xfrm>
            <a:off x="4857750" y="1714500"/>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cs typeface="Times New Roman" panose="02020603050405020304" pitchFamily="18" charset="0"/>
              </a:rPr>
              <a:t>0</a:t>
            </a:r>
            <a:endParaRPr lang="zh-CN" altLang="en-US" sz="2400">
              <a:latin typeface="Times New Roman" panose="02020603050405020304" pitchFamily="18" charset="0"/>
              <a:cs typeface="Times New Roman" panose="02020603050405020304" pitchFamily="18" charset="0"/>
            </a:endParaRPr>
          </a:p>
        </p:txBody>
      </p:sp>
      <p:cxnSp>
        <p:nvCxnSpPr>
          <p:cNvPr id="41" name="直接连接符 40">
            <a:extLst>
              <a:ext uri="{FF2B5EF4-FFF2-40B4-BE49-F238E27FC236}">
                <a16:creationId xmlns:a16="http://schemas.microsoft.com/office/drawing/2014/main" id="{33FDF2F4-D92D-402F-8658-21A3595F4E9F}"/>
              </a:ext>
            </a:extLst>
          </p:cNvPr>
          <p:cNvCxnSpPr/>
          <p:nvPr/>
        </p:nvCxnSpPr>
        <p:spPr>
          <a:xfrm flipV="1">
            <a:off x="1143000" y="785813"/>
            <a:ext cx="1571625" cy="9525"/>
          </a:xfrm>
          <a:prstGeom prst="line">
            <a:avLst/>
          </a:prstGeom>
          <a:ln w="31750">
            <a:solidFill>
              <a:srgbClr val="00B050"/>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40967" name="对象 34">
            <a:extLst>
              <a:ext uri="{FF2B5EF4-FFF2-40B4-BE49-F238E27FC236}">
                <a16:creationId xmlns:a16="http://schemas.microsoft.com/office/drawing/2014/main" id="{7149111F-FA47-4CB0-A4C2-E9914F518CBD}"/>
              </a:ext>
            </a:extLst>
          </p:cNvPr>
          <p:cNvGraphicFramePr>
            <a:graphicFrameLocks noChangeAspect="1"/>
          </p:cNvGraphicFramePr>
          <p:nvPr/>
        </p:nvGraphicFramePr>
        <p:xfrm>
          <a:off x="1087438" y="184150"/>
          <a:ext cx="2984500" cy="554038"/>
        </p:xfrm>
        <a:graphic>
          <a:graphicData uri="http://schemas.openxmlformats.org/presentationml/2006/ole">
            <mc:AlternateContent xmlns:mc="http://schemas.openxmlformats.org/markup-compatibility/2006">
              <mc:Choice xmlns:v="urn:schemas-microsoft-com:vml" Requires="v">
                <p:oleObj spid="_x0000_s12446" name="Equation" r:id="rId4" imgW="1219200" imgH="228600" progId="Equation.DSMT4">
                  <p:embed/>
                </p:oleObj>
              </mc:Choice>
              <mc:Fallback>
                <p:oleObj name="Equation" r:id="rId4" imgW="1219200" imgH="228600" progId="Equation.DSMT4">
                  <p:embed/>
                  <p:pic>
                    <p:nvPicPr>
                      <p:cNvPr id="0" name="对象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438" y="184150"/>
                        <a:ext cx="29845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对象 35">
            <a:extLst>
              <a:ext uri="{FF2B5EF4-FFF2-40B4-BE49-F238E27FC236}">
                <a16:creationId xmlns:a16="http://schemas.microsoft.com/office/drawing/2014/main" id="{7806177A-6C63-490D-B004-D4570F92E7FF}"/>
              </a:ext>
            </a:extLst>
          </p:cNvPr>
          <p:cNvGraphicFramePr>
            <a:graphicFrameLocks noChangeAspect="1"/>
          </p:cNvGraphicFramePr>
          <p:nvPr/>
        </p:nvGraphicFramePr>
        <p:xfrm>
          <a:off x="3040063" y="995363"/>
          <a:ext cx="4052887" cy="568325"/>
        </p:xfrm>
        <a:graphic>
          <a:graphicData uri="http://schemas.openxmlformats.org/presentationml/2006/ole">
            <mc:AlternateContent xmlns:mc="http://schemas.openxmlformats.org/markup-compatibility/2006">
              <mc:Choice xmlns:v="urn:schemas-microsoft-com:vml" Requires="v">
                <p:oleObj spid="_x0000_s12447" name="Equation" r:id="rId6" imgW="1612900" imgH="228600" progId="Equation.DSMT4">
                  <p:embed/>
                </p:oleObj>
              </mc:Choice>
              <mc:Fallback>
                <p:oleObj name="Equation" r:id="rId6" imgW="1612900" imgH="228600" progId="Equation.DSMT4">
                  <p:embed/>
                  <p:pic>
                    <p:nvPicPr>
                      <p:cNvPr id="0" name="对象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0063" y="995363"/>
                        <a:ext cx="405288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对象 37">
            <a:extLst>
              <a:ext uri="{FF2B5EF4-FFF2-40B4-BE49-F238E27FC236}">
                <a16:creationId xmlns:a16="http://schemas.microsoft.com/office/drawing/2014/main" id="{83D836AC-D7CC-4CDB-9C34-908A48B9BBC0}"/>
              </a:ext>
            </a:extLst>
          </p:cNvPr>
          <p:cNvGraphicFramePr>
            <a:graphicFrameLocks noChangeAspect="1"/>
          </p:cNvGraphicFramePr>
          <p:nvPr/>
        </p:nvGraphicFramePr>
        <p:xfrm>
          <a:off x="1465263" y="2930525"/>
          <a:ext cx="2243137" cy="595313"/>
        </p:xfrm>
        <a:graphic>
          <a:graphicData uri="http://schemas.openxmlformats.org/presentationml/2006/ole">
            <mc:AlternateContent xmlns:mc="http://schemas.openxmlformats.org/markup-compatibility/2006">
              <mc:Choice xmlns:v="urn:schemas-microsoft-com:vml" Requires="v">
                <p:oleObj spid="_x0000_s12448" name="Equation" r:id="rId8" imgW="850900" imgH="228600" progId="Equation.DSMT4">
                  <p:embed/>
                </p:oleObj>
              </mc:Choice>
              <mc:Fallback>
                <p:oleObj name="Equation" r:id="rId8" imgW="850900" imgH="228600" progId="Equation.DSMT4">
                  <p:embed/>
                  <p:pic>
                    <p:nvPicPr>
                      <p:cNvPr id="0" name="对象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65263" y="2930525"/>
                        <a:ext cx="2243137"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对象 38">
            <a:extLst>
              <a:ext uri="{FF2B5EF4-FFF2-40B4-BE49-F238E27FC236}">
                <a16:creationId xmlns:a16="http://schemas.microsoft.com/office/drawing/2014/main" id="{8EE808BB-E69F-4A8D-9DE2-6A593737628E}"/>
              </a:ext>
            </a:extLst>
          </p:cNvPr>
          <p:cNvGraphicFramePr>
            <a:graphicFrameLocks noChangeAspect="1"/>
          </p:cNvGraphicFramePr>
          <p:nvPr/>
        </p:nvGraphicFramePr>
        <p:xfrm>
          <a:off x="923925" y="4864100"/>
          <a:ext cx="4291013" cy="554038"/>
        </p:xfrm>
        <a:graphic>
          <a:graphicData uri="http://schemas.openxmlformats.org/presentationml/2006/ole">
            <mc:AlternateContent xmlns:mc="http://schemas.openxmlformats.org/markup-compatibility/2006">
              <mc:Choice xmlns:v="urn:schemas-microsoft-com:vml" Requires="v">
                <p:oleObj spid="_x0000_s12449" name="Equation" r:id="rId10" imgW="1752600" imgH="228600" progId="Equation.DSMT4">
                  <p:embed/>
                </p:oleObj>
              </mc:Choice>
              <mc:Fallback>
                <p:oleObj name="Equation" r:id="rId10" imgW="1752600" imgH="228600" progId="Equation.DSMT4">
                  <p:embed/>
                  <p:pic>
                    <p:nvPicPr>
                      <p:cNvPr id="0" name="对象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3925" y="4864100"/>
                        <a:ext cx="42910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组合 6">
            <a:extLst>
              <a:ext uri="{FF2B5EF4-FFF2-40B4-BE49-F238E27FC236}">
                <a16:creationId xmlns:a16="http://schemas.microsoft.com/office/drawing/2014/main" id="{9A2A1CBC-55D6-4D33-83A2-4544458A9EFA}"/>
              </a:ext>
            </a:extLst>
          </p:cNvPr>
          <p:cNvGrpSpPr>
            <a:grpSpLocks/>
          </p:cNvGrpSpPr>
          <p:nvPr/>
        </p:nvGrpSpPr>
        <p:grpSpPr bwMode="auto">
          <a:xfrm>
            <a:off x="357188" y="3689350"/>
            <a:ext cx="7429500" cy="979488"/>
            <a:chOff x="357188" y="3689353"/>
            <a:chExt cx="7429500" cy="979485"/>
          </a:xfrm>
        </p:grpSpPr>
        <p:sp>
          <p:nvSpPr>
            <p:cNvPr id="40983" name="矩形 61">
              <a:extLst>
                <a:ext uri="{FF2B5EF4-FFF2-40B4-BE49-F238E27FC236}">
                  <a16:creationId xmlns:a16="http://schemas.microsoft.com/office/drawing/2014/main" id="{DC3F41E6-B0C8-40BF-ACB7-B74731B8A5B7}"/>
                </a:ext>
              </a:extLst>
            </p:cNvPr>
            <p:cNvSpPr>
              <a:spLocks noChangeArrowheads="1"/>
            </p:cNvSpPr>
            <p:nvPr/>
          </p:nvSpPr>
          <p:spPr bwMode="auto">
            <a:xfrm>
              <a:off x="357188" y="3714752"/>
              <a:ext cx="7429500" cy="954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92175" indent="-892175">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latin typeface="Calibri" panose="020F0502020204030204" pitchFamily="34" charset="0"/>
                </a:rPr>
                <a:t>表明：   应为     的特征值，而     为与    对应的单位特征向量。        </a:t>
              </a:r>
            </a:p>
          </p:txBody>
        </p:sp>
        <p:graphicFrame>
          <p:nvGraphicFramePr>
            <p:cNvPr id="40984" name="对象 39">
              <a:extLst>
                <a:ext uri="{FF2B5EF4-FFF2-40B4-BE49-F238E27FC236}">
                  <a16:creationId xmlns:a16="http://schemas.microsoft.com/office/drawing/2014/main" id="{AFC5BDA1-6F25-4DBF-860B-48D4A5BB7E90}"/>
                </a:ext>
              </a:extLst>
            </p:cNvPr>
            <p:cNvGraphicFramePr>
              <a:graphicFrameLocks noChangeAspect="1"/>
            </p:cNvGraphicFramePr>
            <p:nvPr/>
          </p:nvGraphicFramePr>
          <p:xfrm>
            <a:off x="1354864" y="3722479"/>
            <a:ext cx="341312" cy="431800"/>
          </p:xfrm>
          <a:graphic>
            <a:graphicData uri="http://schemas.openxmlformats.org/presentationml/2006/ole">
              <mc:AlternateContent xmlns:mc="http://schemas.openxmlformats.org/markup-compatibility/2006">
                <mc:Choice xmlns:v="urn:schemas-microsoft-com:vml" Requires="v">
                  <p:oleObj spid="_x0000_s12450" name="Equation" r:id="rId12" imgW="139579" imgH="177646" progId="Equation.DSMT4">
                    <p:embed/>
                  </p:oleObj>
                </mc:Choice>
                <mc:Fallback>
                  <p:oleObj name="Equation" r:id="rId12" imgW="139579" imgH="177646" progId="Equation.DSMT4">
                    <p:embed/>
                    <p:pic>
                      <p:nvPicPr>
                        <p:cNvPr id="0" name="对象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54864" y="3722479"/>
                          <a:ext cx="341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85" name="对象 41">
              <a:extLst>
                <a:ext uri="{FF2B5EF4-FFF2-40B4-BE49-F238E27FC236}">
                  <a16:creationId xmlns:a16="http://schemas.microsoft.com/office/drawing/2014/main" id="{8C24CF3A-2FCC-4C03-BAC9-C6B55BC6D787}"/>
                </a:ext>
              </a:extLst>
            </p:cNvPr>
            <p:cNvGraphicFramePr>
              <a:graphicFrameLocks noChangeAspect="1"/>
            </p:cNvGraphicFramePr>
            <p:nvPr/>
          </p:nvGraphicFramePr>
          <p:xfrm>
            <a:off x="2484438" y="3786188"/>
            <a:ext cx="341312" cy="371475"/>
          </p:xfrm>
          <a:graphic>
            <a:graphicData uri="http://schemas.openxmlformats.org/presentationml/2006/ole">
              <mc:AlternateContent xmlns:mc="http://schemas.openxmlformats.org/markup-compatibility/2006">
                <mc:Choice xmlns:v="urn:schemas-microsoft-com:vml" Requires="v">
                  <p:oleObj spid="_x0000_s12451" name="Equation" r:id="rId14" imgW="139639" imgH="152334" progId="Equation.DSMT4">
                    <p:embed/>
                  </p:oleObj>
                </mc:Choice>
                <mc:Fallback>
                  <p:oleObj name="Equation" r:id="rId14" imgW="139639" imgH="152334" progId="Equation.DSMT4">
                    <p:embed/>
                    <p:pic>
                      <p:nvPicPr>
                        <p:cNvPr id="0" name="对象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84438" y="3786188"/>
                          <a:ext cx="3413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86" name="对象 42">
              <a:extLst>
                <a:ext uri="{FF2B5EF4-FFF2-40B4-BE49-F238E27FC236}">
                  <a16:creationId xmlns:a16="http://schemas.microsoft.com/office/drawing/2014/main" id="{DC04D196-BFBD-43E8-BDFA-27D8F3366036}"/>
                </a:ext>
              </a:extLst>
            </p:cNvPr>
            <p:cNvGraphicFramePr>
              <a:graphicFrameLocks noChangeAspect="1"/>
            </p:cNvGraphicFramePr>
            <p:nvPr/>
          </p:nvGraphicFramePr>
          <p:xfrm>
            <a:off x="6101523" y="3786188"/>
            <a:ext cx="341312" cy="431800"/>
          </p:xfrm>
          <a:graphic>
            <a:graphicData uri="http://schemas.openxmlformats.org/presentationml/2006/ole">
              <mc:AlternateContent xmlns:mc="http://schemas.openxmlformats.org/markup-compatibility/2006">
                <mc:Choice xmlns:v="urn:schemas-microsoft-com:vml" Requires="v">
                  <p:oleObj spid="_x0000_s12452" name="Equation" r:id="rId16" imgW="139579" imgH="177646" progId="Equation.DSMT4">
                    <p:embed/>
                  </p:oleObj>
                </mc:Choice>
                <mc:Fallback>
                  <p:oleObj name="Equation" r:id="rId16" imgW="139579" imgH="177646" progId="Equation.DSMT4">
                    <p:embed/>
                    <p:pic>
                      <p:nvPicPr>
                        <p:cNvPr id="0" name="对象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1523" y="3786188"/>
                          <a:ext cx="341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87" name="对象 43">
              <a:extLst>
                <a:ext uri="{FF2B5EF4-FFF2-40B4-BE49-F238E27FC236}">
                  <a16:creationId xmlns:a16="http://schemas.microsoft.com/office/drawing/2014/main" id="{8CE40E09-E6D2-4A28-A63C-F5E4BC41E7D5}"/>
                </a:ext>
              </a:extLst>
            </p:cNvPr>
            <p:cNvGraphicFramePr>
              <a:graphicFrameLocks noChangeAspect="1"/>
            </p:cNvGraphicFramePr>
            <p:nvPr/>
          </p:nvGraphicFramePr>
          <p:xfrm>
            <a:off x="4983160" y="3689353"/>
            <a:ext cx="465138" cy="557212"/>
          </p:xfrm>
          <a:graphic>
            <a:graphicData uri="http://schemas.openxmlformats.org/presentationml/2006/ole">
              <mc:AlternateContent xmlns:mc="http://schemas.openxmlformats.org/markup-compatibility/2006">
                <mc:Choice xmlns:v="urn:schemas-microsoft-com:vml" Requires="v">
                  <p:oleObj spid="_x0000_s12453" name="Equation" r:id="rId17" imgW="190500" imgH="228600" progId="Equation.DSMT4">
                    <p:embed/>
                  </p:oleObj>
                </mc:Choice>
                <mc:Fallback>
                  <p:oleObj name="Equation" r:id="rId17" imgW="190500" imgH="228600" progId="Equation.DSMT4">
                    <p:embed/>
                    <p:pic>
                      <p:nvPicPr>
                        <p:cNvPr id="0" name="对象 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83160" y="3689353"/>
                          <a:ext cx="465138"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 name="组合 7">
            <a:extLst>
              <a:ext uri="{FF2B5EF4-FFF2-40B4-BE49-F238E27FC236}">
                <a16:creationId xmlns:a16="http://schemas.microsoft.com/office/drawing/2014/main" id="{985270BC-ACA0-4C93-BF9B-44CAC757F952}"/>
              </a:ext>
            </a:extLst>
          </p:cNvPr>
          <p:cNvGrpSpPr>
            <a:grpSpLocks/>
          </p:cNvGrpSpPr>
          <p:nvPr/>
        </p:nvGrpSpPr>
        <p:grpSpPr bwMode="auto">
          <a:xfrm>
            <a:off x="428625" y="901700"/>
            <a:ext cx="2857500" cy="568325"/>
            <a:chOff x="428625" y="901194"/>
            <a:chExt cx="2857500" cy="568325"/>
          </a:xfrm>
        </p:grpSpPr>
        <p:sp>
          <p:nvSpPr>
            <p:cNvPr id="40981" name="矩形 19">
              <a:extLst>
                <a:ext uri="{FF2B5EF4-FFF2-40B4-BE49-F238E27FC236}">
                  <a16:creationId xmlns:a16="http://schemas.microsoft.com/office/drawing/2014/main" id="{8F00305F-5752-4059-AA1D-B98E167D2BD1}"/>
                </a:ext>
              </a:extLst>
            </p:cNvPr>
            <p:cNvSpPr>
              <a:spLocks noChangeArrowheads="1"/>
            </p:cNvSpPr>
            <p:nvPr/>
          </p:nvSpPr>
          <p:spPr bwMode="auto">
            <a:xfrm>
              <a:off x="428625" y="928688"/>
              <a:ext cx="2857500"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latin typeface="Calibri" panose="020F0502020204030204" pitchFamily="34" charset="0"/>
                </a:rPr>
                <a:t>用     左乘上式，</a:t>
              </a:r>
            </a:p>
          </p:txBody>
        </p:sp>
        <p:graphicFrame>
          <p:nvGraphicFramePr>
            <p:cNvPr id="40982" name="对象 44">
              <a:extLst>
                <a:ext uri="{FF2B5EF4-FFF2-40B4-BE49-F238E27FC236}">
                  <a16:creationId xmlns:a16="http://schemas.microsoft.com/office/drawing/2014/main" id="{52D53C12-E3FD-4A1F-A563-672F4F5FB497}"/>
                </a:ext>
              </a:extLst>
            </p:cNvPr>
            <p:cNvGraphicFramePr>
              <a:graphicFrameLocks noChangeAspect="1"/>
            </p:cNvGraphicFramePr>
            <p:nvPr/>
          </p:nvGraphicFramePr>
          <p:xfrm>
            <a:off x="863600" y="901194"/>
            <a:ext cx="447675" cy="568325"/>
          </p:xfrm>
          <a:graphic>
            <a:graphicData uri="http://schemas.openxmlformats.org/presentationml/2006/ole">
              <mc:AlternateContent xmlns:mc="http://schemas.openxmlformats.org/markup-compatibility/2006">
                <mc:Choice xmlns:v="urn:schemas-microsoft-com:vml" Requires="v">
                  <p:oleObj spid="_x0000_s12454" name="Equation" r:id="rId19" imgW="177646" imgH="228402" progId="Equation.DSMT4">
                    <p:embed/>
                  </p:oleObj>
                </mc:Choice>
                <mc:Fallback>
                  <p:oleObj name="Equation" r:id="rId19" imgW="177646" imgH="228402" progId="Equation.DSMT4">
                    <p:embed/>
                    <p:pic>
                      <p:nvPicPr>
                        <p:cNvPr id="0" name="对象 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3600" y="901194"/>
                          <a:ext cx="4476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组合 8">
            <a:extLst>
              <a:ext uri="{FF2B5EF4-FFF2-40B4-BE49-F238E27FC236}">
                <a16:creationId xmlns:a16="http://schemas.microsoft.com/office/drawing/2014/main" id="{1CD12960-195E-4688-828A-F76F08629CA8}"/>
              </a:ext>
            </a:extLst>
          </p:cNvPr>
          <p:cNvGrpSpPr>
            <a:grpSpLocks/>
          </p:cNvGrpSpPr>
          <p:nvPr/>
        </p:nvGrpSpPr>
        <p:grpSpPr bwMode="auto">
          <a:xfrm>
            <a:off x="500063" y="2286000"/>
            <a:ext cx="2857500" cy="549275"/>
            <a:chOff x="500063" y="2286000"/>
            <a:chExt cx="2857500" cy="549274"/>
          </a:xfrm>
        </p:grpSpPr>
        <p:sp>
          <p:nvSpPr>
            <p:cNvPr id="40979" name="矩形 31">
              <a:extLst>
                <a:ext uri="{FF2B5EF4-FFF2-40B4-BE49-F238E27FC236}">
                  <a16:creationId xmlns:a16="http://schemas.microsoft.com/office/drawing/2014/main" id="{2719AD82-8DDC-40E1-9BAA-C68FC24373E3}"/>
                </a:ext>
              </a:extLst>
            </p:cNvPr>
            <p:cNvSpPr>
              <a:spLocks noChangeArrowheads="1"/>
            </p:cNvSpPr>
            <p:nvPr/>
          </p:nvSpPr>
          <p:spPr bwMode="auto">
            <a:xfrm>
              <a:off x="500063" y="2286000"/>
              <a:ext cx="2857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latin typeface="Calibri" panose="020F0502020204030204" pitchFamily="34" charset="0"/>
                </a:rPr>
                <a:t>因而</a:t>
              </a:r>
            </a:p>
          </p:txBody>
        </p:sp>
        <p:graphicFrame>
          <p:nvGraphicFramePr>
            <p:cNvPr id="40980" name="对象 45">
              <a:extLst>
                <a:ext uri="{FF2B5EF4-FFF2-40B4-BE49-F238E27FC236}">
                  <a16:creationId xmlns:a16="http://schemas.microsoft.com/office/drawing/2014/main" id="{0A0537AA-4EEE-4514-BEBF-A0743A996887}"/>
                </a:ext>
              </a:extLst>
            </p:cNvPr>
            <p:cNvGraphicFramePr>
              <a:graphicFrameLocks noChangeAspect="1"/>
            </p:cNvGraphicFramePr>
            <p:nvPr/>
          </p:nvGraphicFramePr>
          <p:xfrm>
            <a:off x="1439069" y="2303462"/>
            <a:ext cx="836612" cy="531812"/>
          </p:xfrm>
          <a:graphic>
            <a:graphicData uri="http://schemas.openxmlformats.org/presentationml/2006/ole">
              <mc:AlternateContent xmlns:mc="http://schemas.openxmlformats.org/markup-compatibility/2006">
                <mc:Choice xmlns:v="urn:schemas-microsoft-com:vml" Requires="v">
                  <p:oleObj spid="_x0000_s12455" name="Equation" r:id="rId21" imgW="317225" imgH="203024" progId="Equation.DSMT4">
                    <p:embed/>
                  </p:oleObj>
                </mc:Choice>
                <mc:Fallback>
                  <p:oleObj name="Equation" r:id="rId21" imgW="317225" imgH="203024" progId="Equation.DSMT4">
                    <p:embed/>
                    <p:pic>
                      <p:nvPicPr>
                        <p:cNvPr id="0" name="对象 4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39069" y="2303462"/>
                          <a:ext cx="8366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组合 9">
            <a:extLst>
              <a:ext uri="{FF2B5EF4-FFF2-40B4-BE49-F238E27FC236}">
                <a16:creationId xmlns:a16="http://schemas.microsoft.com/office/drawing/2014/main" id="{C27A3841-F836-4FC3-908D-57D19F637336}"/>
              </a:ext>
            </a:extLst>
          </p:cNvPr>
          <p:cNvGrpSpPr>
            <a:grpSpLocks/>
          </p:cNvGrpSpPr>
          <p:nvPr/>
        </p:nvGrpSpPr>
        <p:grpSpPr bwMode="auto">
          <a:xfrm>
            <a:off x="500063" y="5715000"/>
            <a:ext cx="7358062" cy="596900"/>
            <a:chOff x="500063" y="5714812"/>
            <a:chExt cx="7358062" cy="597663"/>
          </a:xfrm>
        </p:grpSpPr>
        <p:sp>
          <p:nvSpPr>
            <p:cNvPr id="40975" name="TextBox 70">
              <a:extLst>
                <a:ext uri="{FF2B5EF4-FFF2-40B4-BE49-F238E27FC236}">
                  <a16:creationId xmlns:a16="http://schemas.microsoft.com/office/drawing/2014/main" id="{EA94A2FB-F2C1-4DE1-B0C0-C703598A71B8}"/>
                </a:ext>
              </a:extLst>
            </p:cNvPr>
            <p:cNvSpPr txBox="1">
              <a:spLocks noChangeArrowheads="1"/>
            </p:cNvSpPr>
            <p:nvPr/>
          </p:nvSpPr>
          <p:spPr bwMode="auto">
            <a:xfrm>
              <a:off x="500063" y="5714812"/>
              <a:ext cx="7358062" cy="52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latin typeface="Calibri" panose="020F0502020204030204" pitchFamily="34" charset="0"/>
                </a:rPr>
                <a:t>这时     不能再取      了，应取      。</a:t>
              </a:r>
            </a:p>
          </p:txBody>
        </p:sp>
        <p:graphicFrame>
          <p:nvGraphicFramePr>
            <p:cNvPr id="40976" name="对象 47">
              <a:extLst>
                <a:ext uri="{FF2B5EF4-FFF2-40B4-BE49-F238E27FC236}">
                  <a16:creationId xmlns:a16="http://schemas.microsoft.com/office/drawing/2014/main" id="{4697BA62-3247-4DE5-8C04-B6D134BD44D3}"/>
                </a:ext>
              </a:extLst>
            </p:cNvPr>
            <p:cNvGraphicFramePr>
              <a:graphicFrameLocks noChangeAspect="1"/>
            </p:cNvGraphicFramePr>
            <p:nvPr/>
          </p:nvGraphicFramePr>
          <p:xfrm>
            <a:off x="1311275" y="5760611"/>
            <a:ext cx="341312" cy="431800"/>
          </p:xfrm>
          <a:graphic>
            <a:graphicData uri="http://schemas.openxmlformats.org/presentationml/2006/ole">
              <mc:AlternateContent xmlns:mc="http://schemas.openxmlformats.org/markup-compatibility/2006">
                <mc:Choice xmlns:v="urn:schemas-microsoft-com:vml" Requires="v">
                  <p:oleObj spid="_x0000_s12456" name="Equation" r:id="rId23" imgW="139579" imgH="177646" progId="Equation.DSMT4">
                    <p:embed/>
                  </p:oleObj>
                </mc:Choice>
                <mc:Fallback>
                  <p:oleObj name="Equation" r:id="rId23" imgW="139579" imgH="177646" progId="Equation.DSMT4">
                    <p:embed/>
                    <p:pic>
                      <p:nvPicPr>
                        <p:cNvPr id="0" name="对象 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11275" y="5760611"/>
                          <a:ext cx="341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77" name="对象 48">
              <a:extLst>
                <a:ext uri="{FF2B5EF4-FFF2-40B4-BE49-F238E27FC236}">
                  <a16:creationId xmlns:a16="http://schemas.microsoft.com/office/drawing/2014/main" id="{85E96DF7-BEB4-42D5-B176-1807768F03A0}"/>
                </a:ext>
              </a:extLst>
            </p:cNvPr>
            <p:cNvGraphicFramePr>
              <a:graphicFrameLocks noChangeAspect="1"/>
            </p:cNvGraphicFramePr>
            <p:nvPr/>
          </p:nvGraphicFramePr>
          <p:xfrm>
            <a:off x="5027612" y="5727099"/>
            <a:ext cx="434975" cy="555625"/>
          </p:xfrm>
          <a:graphic>
            <a:graphicData uri="http://schemas.openxmlformats.org/presentationml/2006/ole">
              <mc:AlternateContent xmlns:mc="http://schemas.openxmlformats.org/markup-compatibility/2006">
                <mc:Choice xmlns:v="urn:schemas-microsoft-com:vml" Requires="v">
                  <p:oleObj spid="_x0000_s12457" name="Equation" r:id="rId24" imgW="177646" imgH="228402" progId="Equation.DSMT4">
                    <p:embed/>
                  </p:oleObj>
                </mc:Choice>
                <mc:Fallback>
                  <p:oleObj name="Equation" r:id="rId24" imgW="177646" imgH="228402" progId="Equation.DSMT4">
                    <p:embed/>
                    <p:pic>
                      <p:nvPicPr>
                        <p:cNvPr id="0" name="对象 4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27612" y="5727099"/>
                          <a:ext cx="4349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78" name="对象 49">
              <a:extLst>
                <a:ext uri="{FF2B5EF4-FFF2-40B4-BE49-F238E27FC236}">
                  <a16:creationId xmlns:a16="http://schemas.microsoft.com/office/drawing/2014/main" id="{0A7286A1-AEBC-4FE3-B0AB-80F0CB796C1F}"/>
                </a:ext>
              </a:extLst>
            </p:cNvPr>
            <p:cNvGraphicFramePr>
              <a:graphicFrameLocks noChangeAspect="1"/>
            </p:cNvGraphicFramePr>
            <p:nvPr/>
          </p:nvGraphicFramePr>
          <p:xfrm>
            <a:off x="3234531" y="5756850"/>
            <a:ext cx="373063" cy="555625"/>
          </p:xfrm>
          <a:graphic>
            <a:graphicData uri="http://schemas.openxmlformats.org/presentationml/2006/ole">
              <mc:AlternateContent xmlns:mc="http://schemas.openxmlformats.org/markup-compatibility/2006">
                <mc:Choice xmlns:v="urn:schemas-microsoft-com:vml" Requires="v">
                  <p:oleObj spid="_x0000_s12458" name="Equation" r:id="rId26" imgW="152334" imgH="228501" progId="Equation.DSMT4">
                    <p:embed/>
                  </p:oleObj>
                </mc:Choice>
                <mc:Fallback>
                  <p:oleObj name="Equation" r:id="rId26" imgW="152334" imgH="228501" progId="Equation.DSMT4">
                    <p:embed/>
                    <p:pic>
                      <p:nvPicPr>
                        <p:cNvPr id="0" name="对象 4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34531" y="5756850"/>
                          <a:ext cx="373063"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1">
            <a:extLst>
              <a:ext uri="{FF2B5EF4-FFF2-40B4-BE49-F238E27FC236}">
                <a16:creationId xmlns:a16="http://schemas.microsoft.com/office/drawing/2014/main" id="{BE27F8EC-3B12-4FB3-A59E-68135D86AA8F}"/>
              </a:ext>
            </a:extLst>
          </p:cNvPr>
          <p:cNvGrpSpPr>
            <a:grpSpLocks/>
          </p:cNvGrpSpPr>
          <p:nvPr/>
        </p:nvGrpSpPr>
        <p:grpSpPr bwMode="auto">
          <a:xfrm>
            <a:off x="214313" y="3286125"/>
            <a:ext cx="8320087" cy="1489075"/>
            <a:chOff x="285721" y="3286126"/>
            <a:chExt cx="8320088" cy="1489542"/>
          </a:xfrm>
        </p:grpSpPr>
        <p:grpSp>
          <p:nvGrpSpPr>
            <p:cNvPr id="43017" name="Group 6">
              <a:extLst>
                <a:ext uri="{FF2B5EF4-FFF2-40B4-BE49-F238E27FC236}">
                  <a16:creationId xmlns:a16="http://schemas.microsoft.com/office/drawing/2014/main" id="{29C61273-495C-4A55-8F0F-6A55B67C6CAC}"/>
                </a:ext>
              </a:extLst>
            </p:cNvPr>
            <p:cNvGrpSpPr>
              <a:grpSpLocks/>
            </p:cNvGrpSpPr>
            <p:nvPr/>
          </p:nvGrpSpPr>
          <p:grpSpPr bwMode="auto">
            <a:xfrm>
              <a:off x="285721" y="3286126"/>
              <a:ext cx="8320088" cy="1462087"/>
              <a:chOff x="226" y="1163"/>
              <a:chExt cx="5241" cy="921"/>
            </a:xfrm>
          </p:grpSpPr>
          <p:graphicFrame>
            <p:nvGraphicFramePr>
              <p:cNvPr id="43019" name="Object 7">
                <a:extLst>
                  <a:ext uri="{FF2B5EF4-FFF2-40B4-BE49-F238E27FC236}">
                    <a16:creationId xmlns:a16="http://schemas.microsoft.com/office/drawing/2014/main" id="{5267C1B3-6F95-497D-A283-55F7C3CF70C8}"/>
                  </a:ext>
                </a:extLst>
              </p:cNvPr>
              <p:cNvGraphicFramePr>
                <a:graphicFrameLocks noChangeAspect="1"/>
              </p:cNvGraphicFramePr>
              <p:nvPr/>
            </p:nvGraphicFramePr>
            <p:xfrm>
              <a:off x="4906" y="1163"/>
              <a:ext cx="279" cy="363"/>
            </p:xfrm>
            <a:graphic>
              <a:graphicData uri="http://schemas.openxmlformats.org/presentationml/2006/ole">
                <mc:AlternateContent xmlns:mc="http://schemas.openxmlformats.org/markup-compatibility/2006">
                  <mc:Choice xmlns:v="urn:schemas-microsoft-com:vml" Requires="v">
                    <p:oleObj spid="_x0000_s13398" name="公式" r:id="rId3" imgW="30302" imgH="91334" progId="Equation.3">
                      <p:embed/>
                    </p:oleObj>
                  </mc:Choice>
                  <mc:Fallback>
                    <p:oleObj name="公式" r:id="rId3" imgW="30302" imgH="91334"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 y="1163"/>
                            <a:ext cx="279"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0" name="Text Box 8">
                <a:extLst>
                  <a:ext uri="{FF2B5EF4-FFF2-40B4-BE49-F238E27FC236}">
                    <a16:creationId xmlns:a16="http://schemas.microsoft.com/office/drawing/2014/main" id="{CF37476B-6DF1-439D-A99D-52A80E9326A6}"/>
                  </a:ext>
                </a:extLst>
              </p:cNvPr>
              <p:cNvSpPr txBox="1">
                <a:spLocks noChangeArrowheads="1"/>
              </p:cNvSpPr>
              <p:nvPr/>
            </p:nvSpPr>
            <p:spPr bwMode="auto">
              <a:xfrm>
                <a:off x="226" y="1163"/>
                <a:ext cx="5241"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b="1">
                    <a:solidFill>
                      <a:srgbClr val="006600"/>
                    </a:solidFill>
                  </a:rPr>
                  <a:t>问题的答案</a:t>
                </a:r>
                <a:r>
                  <a:rPr lang="zh-CN" altLang="en-US" sz="2800"/>
                  <a:t>是：</a:t>
                </a:r>
                <a:r>
                  <a:rPr lang="en-US" altLang="zh-CN" sz="2800"/>
                  <a:t>X</a:t>
                </a:r>
                <a:r>
                  <a:rPr lang="zh-CN" altLang="en-US" sz="2800"/>
                  <a:t>的协方差矩阵</a:t>
                </a:r>
                <a:r>
                  <a:rPr lang="en-US" altLang="zh-CN" sz="2800">
                    <a:latin typeface="Times New Roman" panose="02020603050405020304" pitchFamily="18" charset="0"/>
                  </a:rPr>
                  <a:t>S </a:t>
                </a:r>
                <a:r>
                  <a:rPr lang="zh-CN" altLang="en-US" sz="2800"/>
                  <a:t>的最大特征根    所对应的单位特征向量即为                   。</a:t>
                </a:r>
                <a:endParaRPr lang="en-US" altLang="zh-CN" sz="2800"/>
              </a:p>
              <a:p>
                <a:pPr eaLnBrk="1" hangingPunct="1">
                  <a:spcBef>
                    <a:spcPts val="600"/>
                  </a:spcBef>
                  <a:buFontTx/>
                  <a:buNone/>
                </a:pPr>
                <a:r>
                  <a:rPr lang="zh-CN" altLang="en-US" sz="2800"/>
                  <a:t>并且    就是</a:t>
                </a:r>
                <a:r>
                  <a:rPr lang="en-US" altLang="zh-CN" sz="2800"/>
                  <a:t>F</a:t>
                </a:r>
                <a:r>
                  <a:rPr lang="en-US" altLang="zh-CN" sz="2800" baseline="-25000"/>
                  <a:t>1</a:t>
                </a:r>
                <a:r>
                  <a:rPr lang="zh-CN" altLang="en-US" sz="2800"/>
                  <a:t>的方差。</a:t>
                </a:r>
              </a:p>
            </p:txBody>
          </p:sp>
          <p:graphicFrame>
            <p:nvGraphicFramePr>
              <p:cNvPr id="43021" name="Object 9">
                <a:extLst>
                  <a:ext uri="{FF2B5EF4-FFF2-40B4-BE49-F238E27FC236}">
                    <a16:creationId xmlns:a16="http://schemas.microsoft.com/office/drawing/2014/main" id="{6A66312F-5B39-431A-8094-5899B4080FAF}"/>
                  </a:ext>
                </a:extLst>
              </p:cNvPr>
              <p:cNvGraphicFramePr>
                <a:graphicFrameLocks noChangeAspect="1"/>
              </p:cNvGraphicFramePr>
              <p:nvPr/>
            </p:nvGraphicFramePr>
            <p:xfrm>
              <a:off x="3016" y="1456"/>
              <a:ext cx="1395" cy="349"/>
            </p:xfrm>
            <a:graphic>
              <a:graphicData uri="http://schemas.openxmlformats.org/presentationml/2006/ole">
                <mc:AlternateContent xmlns:mc="http://schemas.openxmlformats.org/markup-compatibility/2006">
                  <mc:Choice xmlns:v="urn:schemas-microsoft-com:vml" Requires="v">
                    <p:oleObj spid="_x0000_s13399" name="公式" r:id="rId5" imgW="830476" imgH="106557" progId="Equation.3">
                      <p:embed/>
                    </p:oleObj>
                  </mc:Choice>
                  <mc:Fallback>
                    <p:oleObj name="公式" r:id="rId5" imgW="830476" imgH="106557"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 y="1456"/>
                            <a:ext cx="1395"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3018" name="Object 2">
              <a:extLst>
                <a:ext uri="{FF2B5EF4-FFF2-40B4-BE49-F238E27FC236}">
                  <a16:creationId xmlns:a16="http://schemas.microsoft.com/office/drawing/2014/main" id="{4FB78B87-512C-409B-98AA-945116675654}"/>
                </a:ext>
              </a:extLst>
            </p:cNvPr>
            <p:cNvGraphicFramePr>
              <a:graphicFrameLocks noChangeAspect="1"/>
            </p:cNvGraphicFramePr>
            <p:nvPr/>
          </p:nvGraphicFramePr>
          <p:xfrm>
            <a:off x="1142977" y="4214820"/>
            <a:ext cx="428628" cy="560848"/>
          </p:xfrm>
          <a:graphic>
            <a:graphicData uri="http://schemas.openxmlformats.org/presentationml/2006/ole">
              <mc:AlternateContent xmlns:mc="http://schemas.openxmlformats.org/markup-compatibility/2006">
                <mc:Choice xmlns:v="urn:schemas-microsoft-com:vml" Requires="v">
                  <p:oleObj spid="_x0000_s13400" name="公式" r:id="rId7" imgW="30302" imgH="91334" progId="Equation.3">
                    <p:embed/>
                  </p:oleObj>
                </mc:Choice>
                <mc:Fallback>
                  <p:oleObj name="公式" r:id="rId7" imgW="30302" imgH="91334"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977" y="4214820"/>
                          <a:ext cx="428628" cy="560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3011" name="Object 4">
            <a:extLst>
              <a:ext uri="{FF2B5EF4-FFF2-40B4-BE49-F238E27FC236}">
                <a16:creationId xmlns:a16="http://schemas.microsoft.com/office/drawing/2014/main" id="{D9DC4C6C-9DF7-44D1-9166-10EAC3BE148A}"/>
              </a:ext>
            </a:extLst>
          </p:cNvPr>
          <p:cNvGraphicFramePr>
            <a:graphicFrameLocks noChangeAspect="1"/>
          </p:cNvGraphicFramePr>
          <p:nvPr/>
        </p:nvGraphicFramePr>
        <p:xfrm>
          <a:off x="1643063" y="357188"/>
          <a:ext cx="4752975" cy="2525712"/>
        </p:xfrm>
        <a:graphic>
          <a:graphicData uri="http://schemas.openxmlformats.org/presentationml/2006/ole">
            <mc:AlternateContent xmlns:mc="http://schemas.openxmlformats.org/markup-compatibility/2006">
              <mc:Choice xmlns:v="urn:schemas-microsoft-com:vml" Requires="v">
                <p:oleObj spid="_x0000_s13401" name="公式" r:id="rId9" imgW="1859339" imgH="830571" progId="Equation.3">
                  <p:embed/>
                </p:oleObj>
              </mc:Choice>
              <mc:Fallback>
                <p:oleObj name="公式" r:id="rId9" imgW="1859339" imgH="830571"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43063" y="357188"/>
                        <a:ext cx="4752975"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组合 26">
            <a:extLst>
              <a:ext uri="{FF2B5EF4-FFF2-40B4-BE49-F238E27FC236}">
                <a16:creationId xmlns:a16="http://schemas.microsoft.com/office/drawing/2014/main" id="{612DBC58-1B75-4488-954E-CBA880D70E9F}"/>
              </a:ext>
            </a:extLst>
          </p:cNvPr>
          <p:cNvGrpSpPr>
            <a:grpSpLocks/>
          </p:cNvGrpSpPr>
          <p:nvPr/>
        </p:nvGrpSpPr>
        <p:grpSpPr bwMode="auto">
          <a:xfrm>
            <a:off x="214313" y="5000625"/>
            <a:ext cx="8485187" cy="1042988"/>
            <a:chOff x="214282" y="4929198"/>
            <a:chExt cx="8485188" cy="1043226"/>
          </a:xfrm>
        </p:grpSpPr>
        <p:sp>
          <p:nvSpPr>
            <p:cNvPr id="43013" name="Text Box 16">
              <a:extLst>
                <a:ext uri="{FF2B5EF4-FFF2-40B4-BE49-F238E27FC236}">
                  <a16:creationId xmlns:a16="http://schemas.microsoft.com/office/drawing/2014/main" id="{34E2D6DE-AA06-41D3-8F30-D67D83288A43}"/>
                </a:ext>
              </a:extLst>
            </p:cNvPr>
            <p:cNvSpPr txBox="1">
              <a:spLocks noChangeArrowheads="1"/>
            </p:cNvSpPr>
            <p:nvPr/>
          </p:nvSpPr>
          <p:spPr bwMode="auto">
            <a:xfrm>
              <a:off x="214282" y="4929198"/>
              <a:ext cx="84851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a:t>X</a:t>
              </a:r>
              <a:r>
                <a:rPr lang="zh-CN" altLang="en-US" sz="2800"/>
                <a:t>的协方差矩阵</a:t>
              </a:r>
              <a:r>
                <a:rPr lang="en-US" altLang="zh-CN" sz="2800">
                  <a:latin typeface="Times New Roman" panose="02020603050405020304" pitchFamily="18" charset="0"/>
                </a:rPr>
                <a:t>S </a:t>
              </a:r>
              <a:r>
                <a:rPr lang="zh-CN" altLang="en-US" sz="2800"/>
                <a:t>的第二大特征根    所对应的单位特征向量即为                     。并且    就是</a:t>
              </a:r>
              <a:r>
                <a:rPr lang="en-US" altLang="zh-CN" sz="2800"/>
                <a:t>F</a:t>
              </a:r>
              <a:r>
                <a:rPr lang="en-US" altLang="zh-CN" sz="2800" baseline="-25000"/>
                <a:t>2</a:t>
              </a:r>
              <a:r>
                <a:rPr lang="zh-CN" altLang="en-US" sz="2800"/>
                <a:t>的方差。</a:t>
              </a:r>
            </a:p>
          </p:txBody>
        </p:sp>
        <p:graphicFrame>
          <p:nvGraphicFramePr>
            <p:cNvPr id="43014" name="Object 10">
              <a:extLst>
                <a:ext uri="{FF2B5EF4-FFF2-40B4-BE49-F238E27FC236}">
                  <a16:creationId xmlns:a16="http://schemas.microsoft.com/office/drawing/2014/main" id="{9EC6A09C-264D-4E35-81CF-57841E8D79F4}"/>
                </a:ext>
              </a:extLst>
            </p:cNvPr>
            <p:cNvGraphicFramePr>
              <a:graphicFrameLocks noChangeAspect="1"/>
            </p:cNvGraphicFramePr>
            <p:nvPr/>
          </p:nvGraphicFramePr>
          <p:xfrm>
            <a:off x="5786446" y="5357826"/>
            <a:ext cx="445940" cy="541298"/>
          </p:xfrm>
          <a:graphic>
            <a:graphicData uri="http://schemas.openxmlformats.org/presentationml/2006/ole">
              <mc:AlternateContent xmlns:mc="http://schemas.openxmlformats.org/markup-compatibility/2006">
                <mc:Choice xmlns:v="urn:schemas-microsoft-com:vml" Requires="v">
                  <p:oleObj spid="_x0000_s13402" name="公式" r:id="rId11" imgW="53503" imgH="91334" progId="Equation.3">
                    <p:embed/>
                  </p:oleObj>
                </mc:Choice>
                <mc:Fallback>
                  <p:oleObj name="公式" r:id="rId11" imgW="53503" imgH="91334"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6446" y="5357826"/>
                          <a:ext cx="445940" cy="541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5" name="Object 11">
              <a:extLst>
                <a:ext uri="{FF2B5EF4-FFF2-40B4-BE49-F238E27FC236}">
                  <a16:creationId xmlns:a16="http://schemas.microsoft.com/office/drawing/2014/main" id="{ACDEA549-7D86-4503-BB46-518A4B775F26}"/>
                </a:ext>
              </a:extLst>
            </p:cNvPr>
            <p:cNvGraphicFramePr>
              <a:graphicFrameLocks noChangeAspect="1"/>
            </p:cNvGraphicFramePr>
            <p:nvPr/>
          </p:nvGraphicFramePr>
          <p:xfrm>
            <a:off x="5500694" y="4929198"/>
            <a:ext cx="445940" cy="541298"/>
          </p:xfrm>
          <a:graphic>
            <a:graphicData uri="http://schemas.openxmlformats.org/presentationml/2006/ole">
              <mc:AlternateContent xmlns:mc="http://schemas.openxmlformats.org/markup-compatibility/2006">
                <mc:Choice xmlns:v="urn:schemas-microsoft-com:vml" Requires="v">
                  <p:oleObj spid="_x0000_s13403" name="公式" r:id="rId13" imgW="53503" imgH="91334" progId="Equation.3">
                    <p:embed/>
                  </p:oleObj>
                </mc:Choice>
                <mc:Fallback>
                  <p:oleObj name="公式" r:id="rId13" imgW="53503" imgH="91334"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0694" y="4929198"/>
                          <a:ext cx="445940" cy="541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6" name="Object 12">
              <a:extLst>
                <a:ext uri="{FF2B5EF4-FFF2-40B4-BE49-F238E27FC236}">
                  <a16:creationId xmlns:a16="http://schemas.microsoft.com/office/drawing/2014/main" id="{415109F9-A6B7-428F-B7A7-C7E37DB2DCC3}"/>
                </a:ext>
              </a:extLst>
            </p:cNvPr>
            <p:cNvGraphicFramePr>
              <a:graphicFrameLocks noChangeAspect="1"/>
            </p:cNvGraphicFramePr>
            <p:nvPr/>
          </p:nvGraphicFramePr>
          <p:xfrm>
            <a:off x="2071670" y="5357826"/>
            <a:ext cx="2551102" cy="614598"/>
          </p:xfrm>
          <a:graphic>
            <a:graphicData uri="http://schemas.openxmlformats.org/presentationml/2006/ole">
              <mc:AlternateContent xmlns:mc="http://schemas.openxmlformats.org/markup-compatibility/2006">
                <mc:Choice xmlns:v="urn:schemas-microsoft-com:vml" Requires="v">
                  <p:oleObj spid="_x0000_s13404" name="公式" r:id="rId15" imgW="868828" imgH="106557" progId="Equation.3">
                    <p:embed/>
                  </p:oleObj>
                </mc:Choice>
                <mc:Fallback>
                  <p:oleObj name="公式" r:id="rId15" imgW="868828" imgH="106557"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71670" y="5357826"/>
                          <a:ext cx="2551102" cy="6145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BD82D0E-E9EE-41D5-ADAC-581C829B0BA0}"/>
              </a:ext>
            </a:extLst>
          </p:cNvPr>
          <p:cNvSpPr>
            <a:spLocks noChangeArrowheads="1"/>
          </p:cNvSpPr>
          <p:nvPr/>
        </p:nvSpPr>
        <p:spPr bwMode="auto">
          <a:xfrm>
            <a:off x="2838450" y="2643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4035" name="Rectangle 3">
            <a:extLst>
              <a:ext uri="{FF2B5EF4-FFF2-40B4-BE49-F238E27FC236}">
                <a16:creationId xmlns:a16="http://schemas.microsoft.com/office/drawing/2014/main" id="{C3BF68FE-7B65-493F-8212-F13521683611}"/>
              </a:ext>
            </a:extLst>
          </p:cNvPr>
          <p:cNvSpPr>
            <a:spLocks noChangeArrowheads="1"/>
          </p:cNvSpPr>
          <p:nvPr/>
        </p:nvSpPr>
        <p:spPr bwMode="auto">
          <a:xfrm>
            <a:off x="179388" y="47625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FontTx/>
              <a:buNone/>
            </a:pPr>
            <a:r>
              <a:rPr kumimoji="1" lang="zh-CN" altLang="en-US" sz="2800">
                <a:latin typeface="新宋体" panose="02010609030101010101" pitchFamily="49" charset="-122"/>
                <a:ea typeface="新宋体" panose="02010609030101010101" pitchFamily="49" charset="-122"/>
              </a:rPr>
              <a:t>写作矩阵形式：</a:t>
            </a:r>
            <a:endParaRPr kumimoji="1" lang="zh-CN" altLang="en-US" sz="2800">
              <a:latin typeface="Times New Roman" panose="02020603050405020304" pitchFamily="18" charset="0"/>
              <a:cs typeface="Times New Roman" panose="02020603050405020304" pitchFamily="18" charset="0"/>
            </a:endParaRPr>
          </a:p>
          <a:p>
            <a:pPr>
              <a:spcBef>
                <a:spcPct val="0"/>
              </a:spcBef>
              <a:buFontTx/>
              <a:buNone/>
            </a:pPr>
            <a:endParaRPr kumimoji="1" lang="en-US" altLang="zh-CN" sz="2800">
              <a:latin typeface="Times New Roman" panose="02020603050405020304" pitchFamily="18" charset="0"/>
            </a:endParaRPr>
          </a:p>
        </p:txBody>
      </p:sp>
      <p:graphicFrame>
        <p:nvGraphicFramePr>
          <p:cNvPr id="44036" name="Object 4">
            <a:extLst>
              <a:ext uri="{FF2B5EF4-FFF2-40B4-BE49-F238E27FC236}">
                <a16:creationId xmlns:a16="http://schemas.microsoft.com/office/drawing/2014/main" id="{660D1503-D38D-43A9-A7A7-8AE5C099D5E5}"/>
              </a:ext>
            </a:extLst>
          </p:cNvPr>
          <p:cNvGraphicFramePr>
            <a:graphicFrameLocks noChangeAspect="1"/>
          </p:cNvGraphicFramePr>
          <p:nvPr/>
        </p:nvGraphicFramePr>
        <p:xfrm>
          <a:off x="1908175" y="1276350"/>
          <a:ext cx="1584325" cy="438150"/>
        </p:xfrm>
        <a:graphic>
          <a:graphicData uri="http://schemas.openxmlformats.org/presentationml/2006/ole">
            <mc:AlternateContent xmlns:mc="http://schemas.openxmlformats.org/markup-compatibility/2006">
              <mc:Choice xmlns:v="urn:schemas-microsoft-com:vml" Requires="v">
                <p:oleObj spid="_x0000_s14374" name="Equation" r:id="rId3" imgW="982936" imgH="175057" progId="Equation.3">
                  <p:embed/>
                </p:oleObj>
              </mc:Choice>
              <mc:Fallback>
                <p:oleObj name="Equation" r:id="rId3" imgW="982936" imgH="17505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276350"/>
                        <a:ext cx="15843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7" name="Rectangle 5">
            <a:extLst>
              <a:ext uri="{FF2B5EF4-FFF2-40B4-BE49-F238E27FC236}">
                <a16:creationId xmlns:a16="http://schemas.microsoft.com/office/drawing/2014/main" id="{D1C59D59-5C25-43F1-8F3E-13ADE974EBE9}"/>
              </a:ext>
            </a:extLst>
          </p:cNvPr>
          <p:cNvSpPr>
            <a:spLocks noChangeArrowheads="1"/>
          </p:cNvSpPr>
          <p:nvPr/>
        </p:nvSpPr>
        <p:spPr bwMode="auto">
          <a:xfrm>
            <a:off x="3338513"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4038" name="Object 6">
            <a:extLst>
              <a:ext uri="{FF2B5EF4-FFF2-40B4-BE49-F238E27FC236}">
                <a16:creationId xmlns:a16="http://schemas.microsoft.com/office/drawing/2014/main" id="{A95CF15B-BD07-41ED-81F3-942F21E02F85}"/>
              </a:ext>
            </a:extLst>
          </p:cNvPr>
          <p:cNvGraphicFramePr>
            <a:graphicFrameLocks noChangeAspect="1"/>
          </p:cNvGraphicFramePr>
          <p:nvPr/>
        </p:nvGraphicFramePr>
        <p:xfrm>
          <a:off x="1116013" y="2205038"/>
          <a:ext cx="5086350" cy="1951037"/>
        </p:xfrm>
        <a:graphic>
          <a:graphicData uri="http://schemas.openxmlformats.org/presentationml/2006/ole">
            <mc:AlternateContent xmlns:mc="http://schemas.openxmlformats.org/markup-compatibility/2006">
              <mc:Choice xmlns:v="urn:schemas-microsoft-com:vml" Requires="v">
                <p:oleObj spid="_x0000_s14375" name="Equation" r:id="rId5" imgW="4945454" imgH="1813366" progId="Equation.3">
                  <p:embed/>
                </p:oleObj>
              </mc:Choice>
              <mc:Fallback>
                <p:oleObj name="Equation" r:id="rId5" imgW="4945454" imgH="181336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2205038"/>
                        <a:ext cx="508635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9" name="Rectangle 7">
            <a:extLst>
              <a:ext uri="{FF2B5EF4-FFF2-40B4-BE49-F238E27FC236}">
                <a16:creationId xmlns:a16="http://schemas.microsoft.com/office/drawing/2014/main" id="{9B3964AD-1EE7-4D35-8FDD-3972527148A0}"/>
              </a:ext>
            </a:extLst>
          </p:cNvPr>
          <p:cNvSpPr>
            <a:spLocks noChangeArrowheads="1"/>
          </p:cNvSpPr>
          <p:nvPr/>
        </p:nvSpPr>
        <p:spPr bwMode="auto">
          <a:xfrm>
            <a:off x="3890963"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4040" name="Object 8">
            <a:extLst>
              <a:ext uri="{FF2B5EF4-FFF2-40B4-BE49-F238E27FC236}">
                <a16:creationId xmlns:a16="http://schemas.microsoft.com/office/drawing/2014/main" id="{D48D6BF5-E99C-4341-8B7A-3479898D28F0}"/>
              </a:ext>
            </a:extLst>
          </p:cNvPr>
          <p:cNvGraphicFramePr>
            <a:graphicFrameLocks noChangeAspect="1"/>
          </p:cNvGraphicFramePr>
          <p:nvPr/>
        </p:nvGraphicFramePr>
        <p:xfrm>
          <a:off x="1285875" y="4714875"/>
          <a:ext cx="3929063" cy="700088"/>
        </p:xfrm>
        <a:graphic>
          <a:graphicData uri="http://schemas.openxmlformats.org/presentationml/2006/ole">
            <mc:AlternateContent xmlns:mc="http://schemas.openxmlformats.org/markup-compatibility/2006">
              <mc:Choice xmlns:v="urn:schemas-microsoft-com:vml" Requires="v">
                <p:oleObj spid="_x0000_s14376" name="公式" r:id="rId7" imgW="1204049" imgH="106557" progId="Equation.3">
                  <p:embed/>
                </p:oleObj>
              </mc:Choice>
              <mc:Fallback>
                <p:oleObj name="公式" r:id="rId7" imgW="1204049" imgH="106557"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5875" y="4714875"/>
                        <a:ext cx="3929063"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43C50BBF-E963-4447-8728-04CCC6399796}"/>
              </a:ext>
            </a:extLst>
          </p:cNvPr>
          <p:cNvSpPr>
            <a:spLocks noGrp="1" noChangeArrowheads="1"/>
          </p:cNvSpPr>
          <p:nvPr>
            <p:ph type="title"/>
          </p:nvPr>
        </p:nvSpPr>
        <p:spPr>
          <a:xfrm>
            <a:off x="442913" y="103188"/>
            <a:ext cx="8243887" cy="1165225"/>
          </a:xfrm>
        </p:spPr>
        <p:txBody>
          <a:bodyPr/>
          <a:lstStyle/>
          <a:p>
            <a:pPr algn="l" eaLnBrk="1" hangingPunct="1"/>
            <a:r>
              <a:rPr lang="zh-CN" altLang="en-US" sz="4000" b="1">
                <a:effectLst/>
              </a:rPr>
              <a:t>主成分的计算</a:t>
            </a:r>
          </a:p>
        </p:txBody>
      </p:sp>
      <p:sp>
        <p:nvSpPr>
          <p:cNvPr id="270339" name="Rectangle 3">
            <a:extLst>
              <a:ext uri="{FF2B5EF4-FFF2-40B4-BE49-F238E27FC236}">
                <a16:creationId xmlns:a16="http://schemas.microsoft.com/office/drawing/2014/main" id="{C4A1C04D-BD50-46D4-8F90-1767157B9344}"/>
              </a:ext>
            </a:extLst>
          </p:cNvPr>
          <p:cNvSpPr>
            <a:spLocks noGrp="1" noChangeArrowheads="1"/>
          </p:cNvSpPr>
          <p:nvPr>
            <p:ph type="body" sz="half" idx="1"/>
          </p:nvPr>
        </p:nvSpPr>
        <p:spPr>
          <a:xfrm>
            <a:off x="457200" y="1600200"/>
            <a:ext cx="4038600" cy="1036638"/>
          </a:xfrm>
        </p:spPr>
        <p:txBody>
          <a:bodyPr/>
          <a:lstStyle/>
          <a:p>
            <a:pPr eaLnBrk="1" hangingPunct="1">
              <a:buFontTx/>
              <a:buNone/>
            </a:pPr>
            <a:r>
              <a:rPr lang="zh-CN" altLang="en-US" sz="2800"/>
              <a:t>先讨论二维情形</a:t>
            </a:r>
          </a:p>
        </p:txBody>
      </p:sp>
      <p:graphicFrame>
        <p:nvGraphicFramePr>
          <p:cNvPr id="270340" name="Object 4">
            <a:extLst>
              <a:ext uri="{FF2B5EF4-FFF2-40B4-BE49-F238E27FC236}">
                <a16:creationId xmlns:a16="http://schemas.microsoft.com/office/drawing/2014/main" id="{24B23E59-E016-4D56-92FA-D81C5ED8B838}"/>
              </a:ext>
            </a:extLst>
          </p:cNvPr>
          <p:cNvGraphicFramePr>
            <a:graphicFrameLocks noGrp="1" noChangeAspect="1"/>
          </p:cNvGraphicFramePr>
          <p:nvPr>
            <p:ph sz="half" idx="2"/>
          </p:nvPr>
        </p:nvGraphicFramePr>
        <p:xfrm>
          <a:off x="1476375" y="2492375"/>
          <a:ext cx="4895850" cy="2533650"/>
        </p:xfrm>
        <a:graphic>
          <a:graphicData uri="http://schemas.openxmlformats.org/presentationml/2006/ole">
            <mc:AlternateContent xmlns:mc="http://schemas.openxmlformats.org/markup-compatibility/2006">
              <mc:Choice xmlns:v="urn:schemas-microsoft-com:vml" Requires="v">
                <p:oleObj spid="_x0000_s15374" name="公式" r:id="rId3" imgW="1816100" imgH="939800" progId="Equation.3">
                  <p:embed/>
                </p:oleObj>
              </mc:Choice>
              <mc:Fallback>
                <p:oleObj name="公式" r:id="rId3" imgW="1816100" imgH="939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492375"/>
                        <a:ext cx="48958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0342" name="Text Box 6">
            <a:extLst>
              <a:ext uri="{FF2B5EF4-FFF2-40B4-BE49-F238E27FC236}">
                <a16:creationId xmlns:a16="http://schemas.microsoft.com/office/drawing/2014/main" id="{654DB136-D1DE-47C3-8646-66D9FD251CCF}"/>
              </a:ext>
            </a:extLst>
          </p:cNvPr>
          <p:cNvSpPr txBox="1">
            <a:spLocks noChangeArrowheads="1"/>
          </p:cNvSpPr>
          <p:nvPr/>
        </p:nvSpPr>
        <p:spPr bwMode="auto">
          <a:xfrm>
            <a:off x="735013" y="5476875"/>
            <a:ext cx="3746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t>求第一主成分</a:t>
            </a:r>
            <a:r>
              <a:rPr lang="en-US" altLang="zh-CN" sz="2800"/>
              <a:t>F</a:t>
            </a:r>
            <a:r>
              <a:rPr lang="en-US" altLang="zh-CN" sz="2800" baseline="-25000"/>
              <a:t>1</a:t>
            </a:r>
            <a:r>
              <a:rPr lang="zh-CN" altLang="en-US" sz="2800"/>
              <a:t>和</a:t>
            </a:r>
            <a:r>
              <a:rPr lang="en-US" altLang="zh-CN" sz="2800"/>
              <a:t>F</a:t>
            </a:r>
            <a:r>
              <a:rPr lang="en-US" altLang="zh-CN" sz="2800" baseline="-25000"/>
              <a:t>2</a:t>
            </a:r>
            <a:r>
              <a:rPr lang="zh-CN" altLang="en-US" sz="2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03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0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p:bldP spid="2703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0">
            <a:extLst>
              <a:ext uri="{FF2B5EF4-FFF2-40B4-BE49-F238E27FC236}">
                <a16:creationId xmlns:a16="http://schemas.microsoft.com/office/drawing/2014/main" id="{F479F2B4-2050-4B7A-B3F4-15FCD739A513}"/>
              </a:ext>
            </a:extLst>
          </p:cNvPr>
          <p:cNvGrpSpPr>
            <a:grpSpLocks/>
          </p:cNvGrpSpPr>
          <p:nvPr/>
        </p:nvGrpSpPr>
        <p:grpSpPr bwMode="auto">
          <a:xfrm>
            <a:off x="539750" y="1844675"/>
            <a:ext cx="8208963" cy="1692275"/>
            <a:chOff x="340" y="1162"/>
            <a:chExt cx="5171" cy="1066"/>
          </a:xfrm>
        </p:grpSpPr>
        <p:graphicFrame>
          <p:nvGraphicFramePr>
            <p:cNvPr id="46083" name="Object 4">
              <a:extLst>
                <a:ext uri="{FF2B5EF4-FFF2-40B4-BE49-F238E27FC236}">
                  <a16:creationId xmlns:a16="http://schemas.microsoft.com/office/drawing/2014/main" id="{2BD9ED74-FA55-490F-AE9B-498449EC1460}"/>
                </a:ext>
              </a:extLst>
            </p:cNvPr>
            <p:cNvGraphicFramePr>
              <a:graphicFrameLocks noChangeAspect="1"/>
            </p:cNvGraphicFramePr>
            <p:nvPr/>
          </p:nvGraphicFramePr>
          <p:xfrm>
            <a:off x="1393" y="1556"/>
            <a:ext cx="771" cy="374"/>
          </p:xfrm>
          <a:graphic>
            <a:graphicData uri="http://schemas.openxmlformats.org/presentationml/2006/ole">
              <mc:AlternateContent xmlns:mc="http://schemas.openxmlformats.org/markup-compatibility/2006">
                <mc:Choice xmlns:v="urn:schemas-microsoft-com:vml" Requires="v">
                  <p:oleObj spid="_x0000_s16398" name="公式" r:id="rId3" imgW="320070" imgH="91334" progId="Equation.3">
                    <p:embed/>
                  </p:oleObj>
                </mc:Choice>
                <mc:Fallback>
                  <p:oleObj name="公式" r:id="rId3" imgW="320070" imgH="9133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 y="1556"/>
                          <a:ext cx="77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4" name="Text Box 7">
              <a:extLst>
                <a:ext uri="{FF2B5EF4-FFF2-40B4-BE49-F238E27FC236}">
                  <a16:creationId xmlns:a16="http://schemas.microsoft.com/office/drawing/2014/main" id="{77796D7E-D3A9-4765-B5F7-2F76FF76026B}"/>
                </a:ext>
              </a:extLst>
            </p:cNvPr>
            <p:cNvSpPr txBox="1">
              <a:spLocks noChangeArrowheads="1"/>
            </p:cNvSpPr>
            <p:nvPr/>
          </p:nvSpPr>
          <p:spPr bwMode="auto">
            <a:xfrm>
              <a:off x="340" y="1162"/>
              <a:ext cx="5171" cy="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25000"/>
                </a:lnSpc>
                <a:spcBef>
                  <a:spcPct val="50000"/>
                </a:spcBef>
                <a:buFontTx/>
                <a:buNone/>
              </a:pPr>
              <a:r>
                <a:rPr lang="zh-CN" altLang="en-US" sz="2800"/>
                <a:t>观察</a:t>
              </a:r>
              <a:r>
                <a:rPr lang="zh-CN" altLang="en-US" sz="2800">
                  <a:solidFill>
                    <a:srgbClr val="C00000"/>
                  </a:solidFill>
                  <a:hlinkClick r:id="rId5" action="ppaction://hlinksldjump"/>
                </a:rPr>
                <a:t>图</a:t>
              </a:r>
              <a:r>
                <a:rPr lang="zh-CN" altLang="en-US" sz="2800"/>
                <a:t>，我们已经把主成分</a:t>
              </a:r>
              <a:r>
                <a:rPr lang="en-US" altLang="zh-CN" sz="2800"/>
                <a:t>F1</a:t>
              </a:r>
              <a:r>
                <a:rPr lang="zh-CN" altLang="en-US" sz="2800"/>
                <a:t>和</a:t>
              </a:r>
              <a:r>
                <a:rPr lang="en-US" altLang="zh-CN" sz="2800"/>
                <a:t>F2 </a:t>
              </a:r>
              <a:r>
                <a:rPr lang="zh-CN" altLang="en-US" sz="2800"/>
                <a:t>的坐标原点放在平均值            所在处，从而使得</a:t>
              </a:r>
              <a:r>
                <a:rPr lang="en-US" altLang="zh-CN" sz="2800"/>
                <a:t>F1</a:t>
              </a:r>
              <a:r>
                <a:rPr lang="zh-CN" altLang="en-US" sz="2800"/>
                <a:t>和</a:t>
              </a:r>
              <a:r>
                <a:rPr lang="en-US" altLang="zh-CN" sz="2800"/>
                <a:t>F2 </a:t>
              </a:r>
              <a:r>
                <a:rPr lang="zh-CN" altLang="en-US" sz="2800"/>
                <a:t>成为中心化的变量，即</a:t>
              </a:r>
              <a:r>
                <a:rPr lang="en-US" altLang="zh-CN" sz="2800"/>
                <a:t>F1</a:t>
              </a:r>
              <a:r>
                <a:rPr lang="zh-CN" altLang="en-US" sz="2800"/>
                <a:t>和</a:t>
              </a:r>
              <a:r>
                <a:rPr lang="en-US" altLang="zh-CN" sz="2800"/>
                <a:t>F2 </a:t>
              </a:r>
              <a:r>
                <a:rPr lang="zh-CN" altLang="en-US" sz="2800"/>
                <a:t>的样本均值都为零。</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a:extLst>
              <a:ext uri="{FF2B5EF4-FFF2-40B4-BE49-F238E27FC236}">
                <a16:creationId xmlns:a16="http://schemas.microsoft.com/office/drawing/2014/main" id="{EBE82BFE-8B83-430D-81DD-A86806E51469}"/>
              </a:ext>
            </a:extLst>
          </p:cNvPr>
          <p:cNvSpPr txBox="1">
            <a:spLocks noChangeArrowheads="1"/>
          </p:cNvSpPr>
          <p:nvPr/>
        </p:nvSpPr>
        <p:spPr bwMode="auto">
          <a:xfrm>
            <a:off x="468313" y="260350"/>
            <a:ext cx="7545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a:t>因此</a:t>
            </a:r>
            <a:r>
              <a:rPr lang="en-US" altLang="zh-CN" sz="2800"/>
              <a:t>F</a:t>
            </a:r>
            <a:r>
              <a:rPr lang="en-US" altLang="zh-CN" sz="2800" baseline="-25000"/>
              <a:t>1</a:t>
            </a:r>
            <a:r>
              <a:rPr lang="zh-CN" altLang="en-US" sz="2800"/>
              <a:t>可以表示为</a:t>
            </a:r>
          </a:p>
        </p:txBody>
      </p:sp>
      <p:graphicFrame>
        <p:nvGraphicFramePr>
          <p:cNvPr id="47107" name="Object 2">
            <a:extLst>
              <a:ext uri="{FF2B5EF4-FFF2-40B4-BE49-F238E27FC236}">
                <a16:creationId xmlns:a16="http://schemas.microsoft.com/office/drawing/2014/main" id="{B3D9AF41-8987-4A88-BF45-11C866AF5B2F}"/>
              </a:ext>
            </a:extLst>
          </p:cNvPr>
          <p:cNvGraphicFramePr>
            <a:graphicFrameLocks noGrp="1" noChangeAspect="1"/>
          </p:cNvGraphicFramePr>
          <p:nvPr>
            <p:ph sz="quarter" idx="1"/>
          </p:nvPr>
        </p:nvGraphicFramePr>
        <p:xfrm>
          <a:off x="1763713" y="908050"/>
          <a:ext cx="4608512" cy="547688"/>
        </p:xfrm>
        <a:graphic>
          <a:graphicData uri="http://schemas.openxmlformats.org/presentationml/2006/ole">
            <mc:AlternateContent xmlns:mc="http://schemas.openxmlformats.org/markup-compatibility/2006">
              <mc:Choice xmlns:v="urn:schemas-microsoft-com:vml" Requires="v">
                <p:oleObj spid="_x0000_s17470" name="公式" r:id="rId3" imgW="1691729" imgH="91334" progId="Equation.3">
                  <p:embed/>
                </p:oleObj>
              </mc:Choice>
              <mc:Fallback>
                <p:oleObj name="公式" r:id="rId3" imgW="1691729" imgH="91334"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908050"/>
                        <a:ext cx="4608512"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23">
            <a:extLst>
              <a:ext uri="{FF2B5EF4-FFF2-40B4-BE49-F238E27FC236}">
                <a16:creationId xmlns:a16="http://schemas.microsoft.com/office/drawing/2014/main" id="{0F68783C-BA61-4151-84C0-3932DF48CDD1}"/>
              </a:ext>
            </a:extLst>
          </p:cNvPr>
          <p:cNvGrpSpPr>
            <a:grpSpLocks/>
          </p:cNvGrpSpPr>
          <p:nvPr/>
        </p:nvGrpSpPr>
        <p:grpSpPr bwMode="auto">
          <a:xfrm>
            <a:off x="428625" y="1785938"/>
            <a:ext cx="8064500" cy="946150"/>
            <a:chOff x="361" y="1480"/>
            <a:chExt cx="5080" cy="596"/>
          </a:xfrm>
        </p:grpSpPr>
        <p:graphicFrame>
          <p:nvGraphicFramePr>
            <p:cNvPr id="47116" name="Object 8">
              <a:extLst>
                <a:ext uri="{FF2B5EF4-FFF2-40B4-BE49-F238E27FC236}">
                  <a16:creationId xmlns:a16="http://schemas.microsoft.com/office/drawing/2014/main" id="{10583A1A-3073-4488-9CB3-08C7531BA567}"/>
                </a:ext>
              </a:extLst>
            </p:cNvPr>
            <p:cNvGraphicFramePr>
              <a:graphicFrameLocks noChangeAspect="1"/>
            </p:cNvGraphicFramePr>
            <p:nvPr/>
          </p:nvGraphicFramePr>
          <p:xfrm>
            <a:off x="3379" y="1480"/>
            <a:ext cx="817" cy="322"/>
          </p:xfrm>
          <a:graphic>
            <a:graphicData uri="http://schemas.openxmlformats.org/presentationml/2006/ole">
              <mc:AlternateContent xmlns:mc="http://schemas.openxmlformats.org/markup-compatibility/2006">
                <mc:Choice xmlns:v="urn:schemas-microsoft-com:vml" Requires="v">
                  <p:oleObj spid="_x0000_s17471" name="公式" r:id="rId5" imgW="411450" imgH="91334" progId="Equation.3">
                    <p:embed/>
                  </p:oleObj>
                </mc:Choice>
                <mc:Fallback>
                  <p:oleObj name="公式" r:id="rId5" imgW="411450" imgH="91334"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9" y="1480"/>
                          <a:ext cx="81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7" name="Text Box 7">
              <a:extLst>
                <a:ext uri="{FF2B5EF4-FFF2-40B4-BE49-F238E27FC236}">
                  <a16:creationId xmlns:a16="http://schemas.microsoft.com/office/drawing/2014/main" id="{2E29001E-817C-4354-B4E9-575697890D48}"/>
                </a:ext>
              </a:extLst>
            </p:cNvPr>
            <p:cNvSpPr txBox="1">
              <a:spLocks noChangeArrowheads="1"/>
            </p:cNvSpPr>
            <p:nvPr/>
          </p:nvSpPr>
          <p:spPr bwMode="auto">
            <a:xfrm>
              <a:off x="361" y="1480"/>
              <a:ext cx="508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b="1">
                  <a:solidFill>
                    <a:srgbClr val="006600"/>
                  </a:solidFill>
                </a:rPr>
                <a:t>关键</a:t>
              </a:r>
              <a:r>
                <a:rPr lang="zh-CN" altLang="en-US" sz="2800"/>
                <a:t>是，寻找合适的单位向量             ，使</a:t>
              </a:r>
              <a:r>
                <a:rPr lang="en-US" altLang="zh-CN" sz="2800"/>
                <a:t>F</a:t>
              </a:r>
              <a:r>
                <a:rPr lang="en-US" altLang="zh-CN" sz="2800" baseline="-25000"/>
                <a:t>1</a:t>
              </a:r>
              <a:r>
                <a:rPr lang="zh-CN" altLang="en-US" sz="2800"/>
                <a:t>的方差最大。</a:t>
              </a:r>
            </a:p>
          </p:txBody>
        </p:sp>
      </p:grpSp>
      <p:sp>
        <p:nvSpPr>
          <p:cNvPr id="47109" name="Text Box 27">
            <a:extLst>
              <a:ext uri="{FF2B5EF4-FFF2-40B4-BE49-F238E27FC236}">
                <a16:creationId xmlns:a16="http://schemas.microsoft.com/office/drawing/2014/main" id="{37CFCC3C-88AD-4C5F-A475-5E387EB18A92}"/>
              </a:ext>
            </a:extLst>
          </p:cNvPr>
          <p:cNvSpPr txBox="1">
            <a:spLocks noChangeArrowheads="1"/>
          </p:cNvSpPr>
          <p:nvPr/>
        </p:nvSpPr>
        <p:spPr bwMode="auto">
          <a:xfrm>
            <a:off x="4572000" y="4724400"/>
            <a:ext cx="43418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endParaRPr lang="en-US" altLang="zh-CN" sz="2800"/>
          </a:p>
          <a:p>
            <a:pPr eaLnBrk="1" hangingPunct="1">
              <a:spcBef>
                <a:spcPct val="0"/>
              </a:spcBef>
              <a:buFontTx/>
              <a:buNone/>
            </a:pPr>
            <a:endParaRPr lang="en-US" altLang="zh-CN" sz="2800"/>
          </a:p>
        </p:txBody>
      </p:sp>
      <p:grpSp>
        <p:nvGrpSpPr>
          <p:cNvPr id="3" name="Group 5">
            <a:extLst>
              <a:ext uri="{FF2B5EF4-FFF2-40B4-BE49-F238E27FC236}">
                <a16:creationId xmlns:a16="http://schemas.microsoft.com/office/drawing/2014/main" id="{22C7FB44-2D7A-4D4D-867B-48DBE5740000}"/>
              </a:ext>
            </a:extLst>
          </p:cNvPr>
          <p:cNvGrpSpPr>
            <a:grpSpLocks/>
          </p:cNvGrpSpPr>
          <p:nvPr/>
        </p:nvGrpSpPr>
        <p:grpSpPr bwMode="auto">
          <a:xfrm>
            <a:off x="285750" y="3286125"/>
            <a:ext cx="8353425" cy="1373188"/>
            <a:chOff x="226" y="1208"/>
            <a:chExt cx="5262" cy="865"/>
          </a:xfrm>
        </p:grpSpPr>
        <p:grpSp>
          <p:nvGrpSpPr>
            <p:cNvPr id="47111" name="Group 6">
              <a:extLst>
                <a:ext uri="{FF2B5EF4-FFF2-40B4-BE49-F238E27FC236}">
                  <a16:creationId xmlns:a16="http://schemas.microsoft.com/office/drawing/2014/main" id="{DD3F7909-B076-444F-938B-B440C15A0231}"/>
                </a:ext>
              </a:extLst>
            </p:cNvPr>
            <p:cNvGrpSpPr>
              <a:grpSpLocks/>
            </p:cNvGrpSpPr>
            <p:nvPr/>
          </p:nvGrpSpPr>
          <p:grpSpPr bwMode="auto">
            <a:xfrm>
              <a:off x="226" y="1208"/>
              <a:ext cx="5262" cy="865"/>
              <a:chOff x="226" y="1163"/>
              <a:chExt cx="5262" cy="865"/>
            </a:xfrm>
          </p:grpSpPr>
          <p:graphicFrame>
            <p:nvGraphicFramePr>
              <p:cNvPr id="47113" name="Object 6">
                <a:extLst>
                  <a:ext uri="{FF2B5EF4-FFF2-40B4-BE49-F238E27FC236}">
                    <a16:creationId xmlns:a16="http://schemas.microsoft.com/office/drawing/2014/main" id="{DC2DC935-EEAF-4850-BAD0-D477CDAF2015}"/>
                  </a:ext>
                </a:extLst>
              </p:cNvPr>
              <p:cNvGraphicFramePr>
                <a:graphicFrameLocks noChangeAspect="1"/>
              </p:cNvGraphicFramePr>
              <p:nvPr/>
            </p:nvGraphicFramePr>
            <p:xfrm>
              <a:off x="4861" y="1163"/>
              <a:ext cx="279" cy="363"/>
            </p:xfrm>
            <a:graphic>
              <a:graphicData uri="http://schemas.openxmlformats.org/presentationml/2006/ole">
                <mc:AlternateContent xmlns:mc="http://schemas.openxmlformats.org/markup-compatibility/2006">
                  <mc:Choice xmlns:v="urn:schemas-microsoft-com:vml" Requires="v">
                    <p:oleObj spid="_x0000_s17472" name="公式" r:id="rId7" imgW="30302" imgH="91334" progId="Equation.3">
                      <p:embed/>
                    </p:oleObj>
                  </mc:Choice>
                  <mc:Fallback>
                    <p:oleObj name="公式" r:id="rId7" imgW="30302" imgH="91334"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1" y="1163"/>
                            <a:ext cx="279"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4" name="Text Box 8">
                <a:extLst>
                  <a:ext uri="{FF2B5EF4-FFF2-40B4-BE49-F238E27FC236}">
                    <a16:creationId xmlns:a16="http://schemas.microsoft.com/office/drawing/2014/main" id="{7AE2A158-6334-46D5-B410-FCA3CFF9724C}"/>
                  </a:ext>
                </a:extLst>
              </p:cNvPr>
              <p:cNvSpPr txBox="1">
                <a:spLocks noChangeArrowheads="1"/>
              </p:cNvSpPr>
              <p:nvPr/>
            </p:nvSpPr>
            <p:spPr bwMode="auto">
              <a:xfrm>
                <a:off x="226" y="1163"/>
                <a:ext cx="526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b="1">
                    <a:solidFill>
                      <a:srgbClr val="006600"/>
                    </a:solidFill>
                  </a:rPr>
                  <a:t>问题的答案</a:t>
                </a:r>
                <a:r>
                  <a:rPr lang="zh-CN" altLang="en-US" sz="2800"/>
                  <a:t>是：</a:t>
                </a:r>
                <a:r>
                  <a:rPr lang="en-US" altLang="zh-CN" sz="2800"/>
                  <a:t>X</a:t>
                </a:r>
                <a:r>
                  <a:rPr lang="zh-CN" altLang="en-US" sz="2800"/>
                  <a:t>的协方差矩阵</a:t>
                </a:r>
                <a:r>
                  <a:rPr lang="en-US" altLang="zh-CN" sz="2800">
                    <a:latin typeface="Times New Roman" panose="02020603050405020304" pitchFamily="18" charset="0"/>
                  </a:rPr>
                  <a:t>S </a:t>
                </a:r>
                <a:r>
                  <a:rPr lang="zh-CN" altLang="en-US" sz="2800"/>
                  <a:t>的最大特征根    所对应的单位特征向量即为             。并且      就是</a:t>
                </a:r>
                <a:r>
                  <a:rPr lang="en-US" altLang="zh-CN" sz="2800"/>
                  <a:t>F</a:t>
                </a:r>
                <a:r>
                  <a:rPr lang="en-US" altLang="zh-CN" sz="2800" baseline="-25000"/>
                  <a:t>1</a:t>
                </a:r>
                <a:r>
                  <a:rPr lang="zh-CN" altLang="en-US" sz="2800"/>
                  <a:t>的方差。</a:t>
                </a:r>
              </a:p>
            </p:txBody>
          </p:sp>
          <p:graphicFrame>
            <p:nvGraphicFramePr>
              <p:cNvPr id="47115" name="Object 7">
                <a:extLst>
                  <a:ext uri="{FF2B5EF4-FFF2-40B4-BE49-F238E27FC236}">
                    <a16:creationId xmlns:a16="http://schemas.microsoft.com/office/drawing/2014/main" id="{4CC887A1-9126-432F-BF6C-261356EFFA66}"/>
                  </a:ext>
                </a:extLst>
              </p:cNvPr>
              <p:cNvGraphicFramePr>
                <a:graphicFrameLocks noChangeAspect="1"/>
              </p:cNvGraphicFramePr>
              <p:nvPr/>
            </p:nvGraphicFramePr>
            <p:xfrm>
              <a:off x="2791" y="1388"/>
              <a:ext cx="907" cy="367"/>
            </p:xfrm>
            <a:graphic>
              <a:graphicData uri="http://schemas.openxmlformats.org/presentationml/2006/ole">
                <mc:AlternateContent xmlns:mc="http://schemas.openxmlformats.org/markup-compatibility/2006">
                  <mc:Choice xmlns:v="urn:schemas-microsoft-com:vml" Requires="v">
                    <p:oleObj spid="_x0000_s17473" name="公式" r:id="rId9" imgW="403875" imgH="91334" progId="Equation.3">
                      <p:embed/>
                    </p:oleObj>
                  </mc:Choice>
                  <mc:Fallback>
                    <p:oleObj name="公式" r:id="rId9" imgW="403875" imgH="91334"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1" y="1388"/>
                            <a:ext cx="907"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7112" name="Object 5">
              <a:extLst>
                <a:ext uri="{FF2B5EF4-FFF2-40B4-BE49-F238E27FC236}">
                  <a16:creationId xmlns:a16="http://schemas.microsoft.com/office/drawing/2014/main" id="{980DC7DB-90EC-4D68-8AA7-FAB6495DC7A1}"/>
                </a:ext>
              </a:extLst>
            </p:cNvPr>
            <p:cNvGraphicFramePr>
              <a:graphicFrameLocks noChangeAspect="1"/>
            </p:cNvGraphicFramePr>
            <p:nvPr/>
          </p:nvGraphicFramePr>
          <p:xfrm>
            <a:off x="4546" y="1478"/>
            <a:ext cx="295" cy="386"/>
          </p:xfrm>
          <a:graphic>
            <a:graphicData uri="http://schemas.openxmlformats.org/presentationml/2006/ole">
              <mc:AlternateContent xmlns:mc="http://schemas.openxmlformats.org/markup-compatibility/2006">
                <mc:Choice xmlns:v="urn:schemas-microsoft-com:vml" Requires="v">
                  <p:oleObj spid="_x0000_s17474" name="公式" r:id="rId11" imgW="30302" imgH="91334" progId="Equation.3">
                    <p:embed/>
                  </p:oleObj>
                </mc:Choice>
                <mc:Fallback>
                  <p:oleObj name="公式" r:id="rId11" imgW="30302" imgH="91334"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6" y="1478"/>
                          <a:ext cx="295"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F01E3901-89DB-4A57-A108-AA152FD21470}"/>
              </a:ext>
            </a:extLst>
          </p:cNvPr>
          <p:cNvSpPr txBox="1">
            <a:spLocks noChangeArrowheads="1"/>
          </p:cNvSpPr>
          <p:nvPr/>
        </p:nvSpPr>
        <p:spPr bwMode="auto">
          <a:xfrm>
            <a:off x="357188" y="1428750"/>
            <a:ext cx="7545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a:t>同样，</a:t>
            </a:r>
            <a:r>
              <a:rPr lang="en-US" altLang="zh-CN" sz="2800"/>
              <a:t>F</a:t>
            </a:r>
            <a:r>
              <a:rPr lang="en-US" altLang="zh-CN" sz="2800" baseline="-25000"/>
              <a:t>2</a:t>
            </a:r>
            <a:r>
              <a:rPr lang="zh-CN" altLang="en-US" sz="2800"/>
              <a:t>可以表示为</a:t>
            </a:r>
          </a:p>
        </p:txBody>
      </p:sp>
      <p:graphicFrame>
        <p:nvGraphicFramePr>
          <p:cNvPr id="48131" name="Object 2">
            <a:extLst>
              <a:ext uri="{FF2B5EF4-FFF2-40B4-BE49-F238E27FC236}">
                <a16:creationId xmlns:a16="http://schemas.microsoft.com/office/drawing/2014/main" id="{97B488A2-14C8-4C16-B6DA-8DE1FFB4E811}"/>
              </a:ext>
            </a:extLst>
          </p:cNvPr>
          <p:cNvGraphicFramePr>
            <a:graphicFrameLocks noGrp="1" noChangeAspect="1"/>
          </p:cNvGraphicFramePr>
          <p:nvPr>
            <p:ph sz="quarter" idx="1"/>
          </p:nvPr>
        </p:nvGraphicFramePr>
        <p:xfrm>
          <a:off x="3813175" y="1428750"/>
          <a:ext cx="4608513" cy="539750"/>
        </p:xfrm>
        <a:graphic>
          <a:graphicData uri="http://schemas.openxmlformats.org/presentationml/2006/ole">
            <mc:AlternateContent xmlns:mc="http://schemas.openxmlformats.org/markup-compatibility/2006">
              <mc:Choice xmlns:v="urn:schemas-microsoft-com:vml" Requires="v">
                <p:oleObj spid="_x0000_s18494" name="公式" r:id="rId3" imgW="1706880" imgH="91334" progId="Equation.3">
                  <p:embed/>
                </p:oleObj>
              </mc:Choice>
              <mc:Fallback>
                <p:oleObj name="公式" r:id="rId3" imgW="1706880" imgH="91334"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3175" y="1428750"/>
                        <a:ext cx="46085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8132" name="Group 19">
            <a:extLst>
              <a:ext uri="{FF2B5EF4-FFF2-40B4-BE49-F238E27FC236}">
                <a16:creationId xmlns:a16="http://schemas.microsoft.com/office/drawing/2014/main" id="{F92A6F73-EE3D-485A-8016-718714F5D21E}"/>
              </a:ext>
            </a:extLst>
          </p:cNvPr>
          <p:cNvGrpSpPr>
            <a:grpSpLocks/>
          </p:cNvGrpSpPr>
          <p:nvPr/>
        </p:nvGrpSpPr>
        <p:grpSpPr bwMode="auto">
          <a:xfrm>
            <a:off x="284163" y="2293938"/>
            <a:ext cx="8064500" cy="946150"/>
            <a:chOff x="295" y="572"/>
            <a:chExt cx="5080" cy="596"/>
          </a:xfrm>
        </p:grpSpPr>
        <p:graphicFrame>
          <p:nvGraphicFramePr>
            <p:cNvPr id="48138" name="Object 8">
              <a:extLst>
                <a:ext uri="{FF2B5EF4-FFF2-40B4-BE49-F238E27FC236}">
                  <a16:creationId xmlns:a16="http://schemas.microsoft.com/office/drawing/2014/main" id="{82CB058C-0BBC-4164-A72E-6AF214EBE483}"/>
                </a:ext>
              </a:extLst>
            </p:cNvPr>
            <p:cNvGraphicFramePr>
              <a:graphicFrameLocks noChangeAspect="1"/>
            </p:cNvGraphicFramePr>
            <p:nvPr/>
          </p:nvGraphicFramePr>
          <p:xfrm>
            <a:off x="2426" y="572"/>
            <a:ext cx="817" cy="309"/>
          </p:xfrm>
          <a:graphic>
            <a:graphicData uri="http://schemas.openxmlformats.org/presentationml/2006/ole">
              <mc:AlternateContent xmlns:mc="http://schemas.openxmlformats.org/markup-compatibility/2006">
                <mc:Choice xmlns:v="urn:schemas-microsoft-com:vml" Requires="v">
                  <p:oleObj spid="_x0000_s18495" name="公式" r:id="rId5" imgW="441753" imgH="91334" progId="Equation.3">
                    <p:embed/>
                  </p:oleObj>
                </mc:Choice>
                <mc:Fallback>
                  <p:oleObj name="公式" r:id="rId5" imgW="441753" imgH="91334"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 y="572"/>
                          <a:ext cx="81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9" name="Text Box 6">
              <a:extLst>
                <a:ext uri="{FF2B5EF4-FFF2-40B4-BE49-F238E27FC236}">
                  <a16:creationId xmlns:a16="http://schemas.microsoft.com/office/drawing/2014/main" id="{840657A0-BFB7-40D6-A029-83BFF38FC457}"/>
                </a:ext>
              </a:extLst>
            </p:cNvPr>
            <p:cNvSpPr txBox="1">
              <a:spLocks noChangeArrowheads="1"/>
            </p:cNvSpPr>
            <p:nvPr/>
          </p:nvSpPr>
          <p:spPr bwMode="auto">
            <a:xfrm>
              <a:off x="295" y="572"/>
              <a:ext cx="508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a:t>寻找合适的单位向量             ，使</a:t>
              </a:r>
              <a:r>
                <a:rPr lang="en-US" altLang="zh-CN" sz="2800"/>
                <a:t>F</a:t>
              </a:r>
              <a:r>
                <a:rPr lang="en-US" altLang="zh-CN" sz="2800" baseline="-25000"/>
                <a:t>2</a:t>
              </a:r>
              <a:r>
                <a:rPr lang="zh-CN" altLang="en-US" sz="2800"/>
                <a:t>与</a:t>
              </a:r>
              <a:r>
                <a:rPr lang="en-US" altLang="zh-CN" sz="2800"/>
                <a:t>F</a:t>
              </a:r>
              <a:r>
                <a:rPr lang="en-US" altLang="zh-CN" sz="2800" baseline="-25000"/>
                <a:t>1</a:t>
              </a:r>
              <a:r>
                <a:rPr lang="zh-CN" altLang="en-US" sz="2800"/>
                <a:t>独立，且使</a:t>
              </a:r>
              <a:r>
                <a:rPr lang="en-US" altLang="zh-CN" sz="2800"/>
                <a:t>F</a:t>
              </a:r>
              <a:r>
                <a:rPr lang="en-US" altLang="zh-CN" sz="2800" baseline="-25000"/>
                <a:t>2</a:t>
              </a:r>
              <a:r>
                <a:rPr lang="zh-CN" altLang="en-US" sz="2800"/>
                <a:t>的方差（除</a:t>
              </a:r>
              <a:r>
                <a:rPr lang="en-US" altLang="zh-CN" sz="2800"/>
                <a:t>F</a:t>
              </a:r>
              <a:r>
                <a:rPr lang="en-US" altLang="zh-CN" sz="2800" baseline="-25000"/>
                <a:t>1</a:t>
              </a:r>
              <a:r>
                <a:rPr lang="zh-CN" altLang="en-US" sz="2800"/>
                <a:t>之外）最大。</a:t>
              </a:r>
            </a:p>
          </p:txBody>
        </p:sp>
      </p:grpSp>
      <p:grpSp>
        <p:nvGrpSpPr>
          <p:cNvPr id="3" name="Group 22">
            <a:extLst>
              <a:ext uri="{FF2B5EF4-FFF2-40B4-BE49-F238E27FC236}">
                <a16:creationId xmlns:a16="http://schemas.microsoft.com/office/drawing/2014/main" id="{E68C00DB-877B-4DB4-AF6A-8FB7A5CCE6B9}"/>
              </a:ext>
            </a:extLst>
          </p:cNvPr>
          <p:cNvGrpSpPr>
            <a:grpSpLocks/>
          </p:cNvGrpSpPr>
          <p:nvPr/>
        </p:nvGrpSpPr>
        <p:grpSpPr bwMode="auto">
          <a:xfrm>
            <a:off x="357188" y="3500438"/>
            <a:ext cx="8485187" cy="1446212"/>
            <a:chOff x="249" y="3067"/>
            <a:chExt cx="5345" cy="911"/>
          </a:xfrm>
        </p:grpSpPr>
        <p:graphicFrame>
          <p:nvGraphicFramePr>
            <p:cNvPr id="48134" name="Object 5">
              <a:extLst>
                <a:ext uri="{FF2B5EF4-FFF2-40B4-BE49-F238E27FC236}">
                  <a16:creationId xmlns:a16="http://schemas.microsoft.com/office/drawing/2014/main" id="{3D37587F-A188-477F-9BF0-02C874859296}"/>
                </a:ext>
              </a:extLst>
            </p:cNvPr>
            <p:cNvGraphicFramePr>
              <a:graphicFrameLocks noChangeAspect="1"/>
            </p:cNvGraphicFramePr>
            <p:nvPr/>
          </p:nvGraphicFramePr>
          <p:xfrm>
            <a:off x="5148" y="3067"/>
            <a:ext cx="283" cy="339"/>
          </p:xfrm>
          <a:graphic>
            <a:graphicData uri="http://schemas.openxmlformats.org/presentationml/2006/ole">
              <mc:AlternateContent xmlns:mc="http://schemas.openxmlformats.org/markup-compatibility/2006">
                <mc:Choice xmlns:v="urn:schemas-microsoft-com:vml" Requires="v">
                  <p:oleObj spid="_x0000_s18496" name="公式" r:id="rId7" imgW="53503" imgH="91334" progId="Equation.3">
                    <p:embed/>
                  </p:oleObj>
                </mc:Choice>
                <mc:Fallback>
                  <p:oleObj name="公式" r:id="rId7" imgW="53503" imgH="91334"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 y="3067"/>
                          <a:ext cx="28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5" name="Text Box 16">
              <a:extLst>
                <a:ext uri="{FF2B5EF4-FFF2-40B4-BE49-F238E27FC236}">
                  <a16:creationId xmlns:a16="http://schemas.microsoft.com/office/drawing/2014/main" id="{E3946E7A-43AA-43D4-A30D-63AECD6C435E}"/>
                </a:ext>
              </a:extLst>
            </p:cNvPr>
            <p:cNvSpPr txBox="1">
              <a:spLocks noChangeArrowheads="1"/>
            </p:cNvSpPr>
            <p:nvPr/>
          </p:nvSpPr>
          <p:spPr bwMode="auto">
            <a:xfrm>
              <a:off x="249" y="3113"/>
              <a:ext cx="5345"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b="1">
                  <a:solidFill>
                    <a:srgbClr val="006600"/>
                  </a:solidFill>
                </a:rPr>
                <a:t>问题的答案</a:t>
              </a:r>
              <a:r>
                <a:rPr lang="zh-CN" altLang="en-US" sz="2800"/>
                <a:t>是：</a:t>
              </a:r>
              <a:r>
                <a:rPr lang="en-US" altLang="zh-CN" sz="2800"/>
                <a:t>X</a:t>
              </a:r>
              <a:r>
                <a:rPr lang="zh-CN" altLang="en-US" sz="2800"/>
                <a:t>的协方差矩阵</a:t>
              </a:r>
              <a:r>
                <a:rPr lang="en-US" altLang="zh-CN" sz="2800">
                  <a:latin typeface="Times New Roman" panose="02020603050405020304" pitchFamily="18" charset="0"/>
                </a:rPr>
                <a:t>S </a:t>
              </a:r>
              <a:r>
                <a:rPr lang="zh-CN" altLang="en-US" sz="2800"/>
                <a:t>的第二大特征根    所对应的单位特征向量即为             。并且      就是</a:t>
              </a:r>
              <a:r>
                <a:rPr lang="en-US" altLang="zh-CN" sz="2800"/>
                <a:t>F</a:t>
              </a:r>
              <a:r>
                <a:rPr lang="en-US" altLang="zh-CN" sz="2800" baseline="-25000"/>
                <a:t>2</a:t>
              </a:r>
              <a:r>
                <a:rPr lang="zh-CN" altLang="en-US" sz="2800"/>
                <a:t>的方差。</a:t>
              </a:r>
            </a:p>
          </p:txBody>
        </p:sp>
        <p:graphicFrame>
          <p:nvGraphicFramePr>
            <p:cNvPr id="48136" name="Object 6">
              <a:extLst>
                <a:ext uri="{FF2B5EF4-FFF2-40B4-BE49-F238E27FC236}">
                  <a16:creationId xmlns:a16="http://schemas.microsoft.com/office/drawing/2014/main" id="{0A55A485-830F-45EB-84B9-E8966F791437}"/>
                </a:ext>
              </a:extLst>
            </p:cNvPr>
            <p:cNvGraphicFramePr>
              <a:graphicFrameLocks noChangeAspect="1"/>
            </p:cNvGraphicFramePr>
            <p:nvPr/>
          </p:nvGraphicFramePr>
          <p:xfrm>
            <a:off x="3016" y="3385"/>
            <a:ext cx="921" cy="359"/>
          </p:xfrm>
          <a:graphic>
            <a:graphicData uri="http://schemas.openxmlformats.org/presentationml/2006/ole">
              <mc:AlternateContent xmlns:mc="http://schemas.openxmlformats.org/markup-compatibility/2006">
                <mc:Choice xmlns:v="urn:schemas-microsoft-com:vml" Requires="v">
                  <p:oleObj spid="_x0000_s18497" name="公式" r:id="rId9" imgW="411450" imgH="91334" progId="Equation.3">
                    <p:embed/>
                  </p:oleObj>
                </mc:Choice>
                <mc:Fallback>
                  <p:oleObj name="公式" r:id="rId9" imgW="411450" imgH="91334"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6" y="3385"/>
                          <a:ext cx="9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7" name="Object 7">
              <a:extLst>
                <a:ext uri="{FF2B5EF4-FFF2-40B4-BE49-F238E27FC236}">
                  <a16:creationId xmlns:a16="http://schemas.microsoft.com/office/drawing/2014/main" id="{72A5BC06-516A-45FA-B4D3-AD48A5CDF9AE}"/>
                </a:ext>
              </a:extLst>
            </p:cNvPr>
            <p:cNvGraphicFramePr>
              <a:graphicFrameLocks noChangeAspect="1"/>
            </p:cNvGraphicFramePr>
            <p:nvPr/>
          </p:nvGraphicFramePr>
          <p:xfrm>
            <a:off x="4740" y="3385"/>
            <a:ext cx="317" cy="386"/>
          </p:xfrm>
          <a:graphic>
            <a:graphicData uri="http://schemas.openxmlformats.org/presentationml/2006/ole">
              <mc:AlternateContent xmlns:mc="http://schemas.openxmlformats.org/markup-compatibility/2006">
                <mc:Choice xmlns:v="urn:schemas-microsoft-com:vml" Requires="v">
                  <p:oleObj spid="_x0000_s18498" name="公式" r:id="rId11" imgW="53503" imgH="91334" progId="Equation.3">
                    <p:embed/>
                  </p:oleObj>
                </mc:Choice>
                <mc:Fallback>
                  <p:oleObj name="公式" r:id="rId11" imgW="53503" imgH="91334"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0" y="3385"/>
                          <a:ext cx="317"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7E13B81E-0AB2-4E25-B33C-B29231A78106}"/>
              </a:ext>
            </a:extLst>
          </p:cNvPr>
          <p:cNvSpPr>
            <a:spLocks noChangeArrowheads="1"/>
          </p:cNvSpPr>
          <p:nvPr/>
        </p:nvSpPr>
        <p:spPr bwMode="auto">
          <a:xfrm>
            <a:off x="684213" y="476250"/>
            <a:ext cx="54721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3600" b="1">
                <a:solidFill>
                  <a:schemeClr val="tx2"/>
                </a:solidFill>
              </a:rPr>
              <a:t>求解主成分的步骤：</a:t>
            </a:r>
          </a:p>
        </p:txBody>
      </p:sp>
      <p:grpSp>
        <p:nvGrpSpPr>
          <p:cNvPr id="2" name="Group 14">
            <a:extLst>
              <a:ext uri="{FF2B5EF4-FFF2-40B4-BE49-F238E27FC236}">
                <a16:creationId xmlns:a16="http://schemas.microsoft.com/office/drawing/2014/main" id="{3614930E-1044-4E68-825C-C8D77A1E3246}"/>
              </a:ext>
            </a:extLst>
          </p:cNvPr>
          <p:cNvGrpSpPr>
            <a:grpSpLocks/>
          </p:cNvGrpSpPr>
          <p:nvPr/>
        </p:nvGrpSpPr>
        <p:grpSpPr bwMode="auto">
          <a:xfrm>
            <a:off x="468313" y="1412875"/>
            <a:ext cx="7572375" cy="530225"/>
            <a:chOff x="204" y="890"/>
            <a:chExt cx="4770" cy="334"/>
          </a:xfrm>
        </p:grpSpPr>
        <p:sp>
          <p:nvSpPr>
            <p:cNvPr id="49163" name="Rectangle 5">
              <a:extLst>
                <a:ext uri="{FF2B5EF4-FFF2-40B4-BE49-F238E27FC236}">
                  <a16:creationId xmlns:a16="http://schemas.microsoft.com/office/drawing/2014/main" id="{021EEAFE-F8D5-4FF0-A816-9E02014C4550}"/>
                </a:ext>
              </a:extLst>
            </p:cNvPr>
            <p:cNvSpPr>
              <a:spLocks noChangeArrowheads="1"/>
            </p:cNvSpPr>
            <p:nvPr/>
          </p:nvSpPr>
          <p:spPr bwMode="auto">
            <a:xfrm>
              <a:off x="204" y="890"/>
              <a:ext cx="47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t>1. </a:t>
              </a:r>
              <a:r>
                <a:rPr lang="zh-CN" altLang="en-US" sz="2800"/>
                <a:t>求样本均值               和样本协方差矩阵</a:t>
              </a:r>
              <a:r>
                <a:rPr lang="en-US" altLang="zh-CN" sz="2800"/>
                <a:t>S;</a:t>
              </a:r>
            </a:p>
          </p:txBody>
        </p:sp>
        <p:graphicFrame>
          <p:nvGraphicFramePr>
            <p:cNvPr id="49164" name="Object 6">
              <a:extLst>
                <a:ext uri="{FF2B5EF4-FFF2-40B4-BE49-F238E27FC236}">
                  <a16:creationId xmlns:a16="http://schemas.microsoft.com/office/drawing/2014/main" id="{256A0767-131A-4078-BDD6-ECB344062D37}"/>
                </a:ext>
              </a:extLst>
            </p:cNvPr>
            <p:cNvGraphicFramePr>
              <a:graphicFrameLocks noChangeAspect="1"/>
            </p:cNvGraphicFramePr>
            <p:nvPr/>
          </p:nvGraphicFramePr>
          <p:xfrm>
            <a:off x="1746" y="890"/>
            <a:ext cx="1093" cy="334"/>
          </p:xfrm>
          <a:graphic>
            <a:graphicData uri="http://schemas.openxmlformats.org/presentationml/2006/ole">
              <mc:AlternateContent xmlns:mc="http://schemas.openxmlformats.org/markup-compatibility/2006">
                <mc:Choice xmlns:v="urn:schemas-microsoft-com:vml" Requires="v">
                  <p:oleObj spid="_x0000_s19494" name="公式" r:id="rId3" imgW="624988" imgH="98945" progId="Equation.3">
                    <p:embed/>
                  </p:oleObj>
                </mc:Choice>
                <mc:Fallback>
                  <p:oleObj name="公式" r:id="rId3" imgW="624988" imgH="9894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 y="890"/>
                          <a:ext cx="1093"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96647" name="Rectangle 7">
            <a:extLst>
              <a:ext uri="{FF2B5EF4-FFF2-40B4-BE49-F238E27FC236}">
                <a16:creationId xmlns:a16="http://schemas.microsoft.com/office/drawing/2014/main" id="{9186B141-FBAA-44EC-97EA-6C2647B8B53F}"/>
              </a:ext>
            </a:extLst>
          </p:cNvPr>
          <p:cNvSpPr>
            <a:spLocks noChangeArrowheads="1"/>
          </p:cNvSpPr>
          <p:nvPr/>
        </p:nvSpPr>
        <p:spPr bwMode="auto">
          <a:xfrm>
            <a:off x="468313" y="2205038"/>
            <a:ext cx="2684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t>2. </a:t>
            </a:r>
            <a:r>
              <a:rPr lang="zh-CN" altLang="en-US" sz="2800"/>
              <a:t>求</a:t>
            </a:r>
            <a:r>
              <a:rPr lang="en-US" altLang="zh-CN" sz="2800"/>
              <a:t>S</a:t>
            </a:r>
            <a:r>
              <a:rPr lang="zh-CN" altLang="en-US" sz="2800"/>
              <a:t>的特征根</a:t>
            </a:r>
          </a:p>
        </p:txBody>
      </p:sp>
      <p:grpSp>
        <p:nvGrpSpPr>
          <p:cNvPr id="3" name="Group 15">
            <a:extLst>
              <a:ext uri="{FF2B5EF4-FFF2-40B4-BE49-F238E27FC236}">
                <a16:creationId xmlns:a16="http://schemas.microsoft.com/office/drawing/2014/main" id="{6091865A-38A8-4745-94BD-F5C2003E0644}"/>
              </a:ext>
            </a:extLst>
          </p:cNvPr>
          <p:cNvGrpSpPr>
            <a:grpSpLocks/>
          </p:cNvGrpSpPr>
          <p:nvPr/>
        </p:nvGrpSpPr>
        <p:grpSpPr bwMode="auto">
          <a:xfrm>
            <a:off x="971550" y="2924175"/>
            <a:ext cx="7705725" cy="1117600"/>
            <a:chOff x="612" y="1842"/>
            <a:chExt cx="4854" cy="704"/>
          </a:xfrm>
        </p:grpSpPr>
        <p:sp>
          <p:nvSpPr>
            <p:cNvPr id="49160" name="Rectangle 8">
              <a:extLst>
                <a:ext uri="{FF2B5EF4-FFF2-40B4-BE49-F238E27FC236}">
                  <a16:creationId xmlns:a16="http://schemas.microsoft.com/office/drawing/2014/main" id="{D1333A91-BEF1-4795-AF51-01782C4F87FE}"/>
                </a:ext>
              </a:extLst>
            </p:cNvPr>
            <p:cNvSpPr>
              <a:spLocks noChangeArrowheads="1"/>
            </p:cNvSpPr>
            <p:nvPr/>
          </p:nvSpPr>
          <p:spPr bwMode="auto">
            <a:xfrm>
              <a:off x="612" y="1842"/>
              <a:ext cx="4854"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20000"/>
                </a:lnSpc>
                <a:buFontTx/>
                <a:buNone/>
              </a:pPr>
              <a:r>
                <a:rPr lang="zh-CN" altLang="en-US" sz="2800"/>
                <a:t>求解特征方程              ，其中</a:t>
              </a:r>
              <a:r>
                <a:rPr lang="en-US" altLang="zh-CN" sz="2800"/>
                <a:t>I</a:t>
              </a:r>
              <a:r>
                <a:rPr lang="zh-CN" altLang="en-US" sz="2800"/>
                <a:t>是单位矩阵，解得</a:t>
              </a:r>
              <a:r>
                <a:rPr lang="en-US" altLang="zh-CN" sz="2800">
                  <a:latin typeface="Times New Roman" panose="02020603050405020304" pitchFamily="18" charset="0"/>
                </a:rPr>
                <a:t>2</a:t>
              </a:r>
              <a:r>
                <a:rPr lang="zh-CN" altLang="en-US" sz="2800"/>
                <a:t>个特征根 </a:t>
              </a:r>
            </a:p>
          </p:txBody>
        </p:sp>
        <p:graphicFrame>
          <p:nvGraphicFramePr>
            <p:cNvPr id="49161" name="Object 9">
              <a:extLst>
                <a:ext uri="{FF2B5EF4-FFF2-40B4-BE49-F238E27FC236}">
                  <a16:creationId xmlns:a16="http://schemas.microsoft.com/office/drawing/2014/main" id="{FE1D9BF1-F66D-42AC-BA0D-331B4B14DA59}"/>
                </a:ext>
              </a:extLst>
            </p:cNvPr>
            <p:cNvGraphicFramePr>
              <a:graphicFrameLocks noChangeAspect="1"/>
            </p:cNvGraphicFramePr>
            <p:nvPr/>
          </p:nvGraphicFramePr>
          <p:xfrm>
            <a:off x="2081" y="1869"/>
            <a:ext cx="953" cy="347"/>
          </p:xfrm>
          <a:graphic>
            <a:graphicData uri="http://schemas.openxmlformats.org/presentationml/2006/ole">
              <mc:AlternateContent xmlns:mc="http://schemas.openxmlformats.org/markup-compatibility/2006">
                <mc:Choice xmlns:v="urn:schemas-microsoft-com:vml" Requires="v">
                  <p:oleObj spid="_x0000_s19495" name="公式" r:id="rId5" imgW="563910" imgH="129390" progId="Equation.3">
                    <p:embed/>
                  </p:oleObj>
                </mc:Choice>
                <mc:Fallback>
                  <p:oleObj name="公式" r:id="rId5" imgW="563910" imgH="12939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1" y="1869"/>
                          <a:ext cx="953"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62" name="Object 10">
              <a:extLst>
                <a:ext uri="{FF2B5EF4-FFF2-40B4-BE49-F238E27FC236}">
                  <a16:creationId xmlns:a16="http://schemas.microsoft.com/office/drawing/2014/main" id="{E1D8FA7A-7A7A-41D7-8D38-21E5DB470CA7}"/>
                </a:ext>
              </a:extLst>
            </p:cNvPr>
            <p:cNvGraphicFramePr>
              <a:graphicFrameLocks noChangeAspect="1"/>
            </p:cNvGraphicFramePr>
            <p:nvPr/>
          </p:nvGraphicFramePr>
          <p:xfrm>
            <a:off x="2154" y="2205"/>
            <a:ext cx="1365" cy="336"/>
          </p:xfrm>
          <a:graphic>
            <a:graphicData uri="http://schemas.openxmlformats.org/presentationml/2006/ole">
              <mc:AlternateContent xmlns:mc="http://schemas.openxmlformats.org/markup-compatibility/2006">
                <mc:Choice xmlns:v="urn:schemas-microsoft-com:vml" Requires="v">
                  <p:oleObj spid="_x0000_s19496" name="公式" r:id="rId7" imgW="746671" imgH="91334" progId="Equation.3">
                    <p:embed/>
                  </p:oleObj>
                </mc:Choice>
                <mc:Fallback>
                  <p:oleObj name="公式" r:id="rId7" imgW="746671" imgH="91334"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4" y="2205"/>
                          <a:ext cx="136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96651" name="Rectangle 11">
            <a:extLst>
              <a:ext uri="{FF2B5EF4-FFF2-40B4-BE49-F238E27FC236}">
                <a16:creationId xmlns:a16="http://schemas.microsoft.com/office/drawing/2014/main" id="{A8386B8E-DDA2-4B87-A465-1DE2776C4F98}"/>
              </a:ext>
            </a:extLst>
          </p:cNvPr>
          <p:cNvSpPr>
            <a:spLocks noChangeArrowheads="1"/>
          </p:cNvSpPr>
          <p:nvPr/>
        </p:nvSpPr>
        <p:spPr bwMode="auto">
          <a:xfrm>
            <a:off x="468313" y="4365625"/>
            <a:ext cx="564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t>3. </a:t>
            </a:r>
            <a:r>
              <a:rPr lang="zh-CN" altLang="en-US" sz="2800"/>
              <a:t>求特征根所对应的单位特征向量</a:t>
            </a:r>
          </a:p>
        </p:txBody>
      </p:sp>
      <p:sp>
        <p:nvSpPr>
          <p:cNvPr id="496652" name="Rectangle 12">
            <a:extLst>
              <a:ext uri="{FF2B5EF4-FFF2-40B4-BE49-F238E27FC236}">
                <a16:creationId xmlns:a16="http://schemas.microsoft.com/office/drawing/2014/main" id="{6B590CA7-9AE8-4C95-87D6-F7AFB6BCE087}"/>
              </a:ext>
            </a:extLst>
          </p:cNvPr>
          <p:cNvSpPr>
            <a:spLocks noChangeArrowheads="1"/>
          </p:cNvSpPr>
          <p:nvPr/>
        </p:nvSpPr>
        <p:spPr bwMode="auto">
          <a:xfrm>
            <a:off x="468313" y="5157788"/>
            <a:ext cx="3863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t>4. </a:t>
            </a:r>
            <a:r>
              <a:rPr lang="zh-CN" altLang="en-US" sz="2800"/>
              <a:t>写出主成分的表达式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66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66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6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7" grpId="0"/>
      <p:bldP spid="496651" grpId="0"/>
      <p:bldP spid="4966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B7F1119-D694-4A8F-82B5-DA43261C6483}"/>
              </a:ext>
            </a:extLst>
          </p:cNvPr>
          <p:cNvSpPr>
            <a:spLocks noGrp="1" noChangeArrowheads="1"/>
          </p:cNvSpPr>
          <p:nvPr>
            <p:ph type="body" idx="1"/>
          </p:nvPr>
        </p:nvSpPr>
        <p:spPr>
          <a:xfrm>
            <a:off x="0" y="1700213"/>
            <a:ext cx="8686800" cy="4308475"/>
          </a:xfrm>
        </p:spPr>
        <p:txBody>
          <a:bodyPr/>
          <a:lstStyle/>
          <a:p>
            <a:pPr algn="just" eaLnBrk="1" hangingPunct="1">
              <a:lnSpc>
                <a:spcPct val="145000"/>
              </a:lnSpc>
              <a:buFontTx/>
              <a:buNone/>
            </a:pPr>
            <a:r>
              <a:rPr lang="en-US" altLang="zh-CN" sz="2800">
                <a:solidFill>
                  <a:schemeClr val="tx2"/>
                </a:solidFill>
                <a:latin typeface="宋体" panose="02010600030101010101" pitchFamily="2" charset="-122"/>
              </a:rPr>
              <a:t>      </a:t>
            </a:r>
            <a:r>
              <a:rPr lang="zh-CN" altLang="en-US" sz="2800">
                <a:solidFill>
                  <a:srgbClr val="000000"/>
                </a:solidFill>
                <a:latin typeface="宋体" panose="02010600030101010101" pitchFamily="2" charset="-122"/>
              </a:rPr>
              <a:t>一项十分著名的工作是美国的统计学家斯通</a:t>
            </a:r>
            <a:r>
              <a:rPr lang="en-US" altLang="zh-CN" sz="2800">
                <a:solidFill>
                  <a:srgbClr val="000000"/>
                </a:solidFill>
                <a:latin typeface="宋体" panose="02010600030101010101" pitchFamily="2" charset="-122"/>
              </a:rPr>
              <a:t>(</a:t>
            </a:r>
            <a:r>
              <a:rPr lang="en-US" altLang="zh-CN" sz="2800">
                <a:solidFill>
                  <a:srgbClr val="000000"/>
                </a:solidFill>
                <a:latin typeface="Times New Roman" panose="02020603050405020304" pitchFamily="18" charset="0"/>
              </a:rPr>
              <a:t>stone</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在</a:t>
            </a:r>
            <a:r>
              <a:rPr lang="en-US" altLang="zh-CN" sz="2800">
                <a:solidFill>
                  <a:srgbClr val="000000"/>
                </a:solidFill>
                <a:latin typeface="Times New Roman" panose="02020603050405020304" pitchFamily="18" charset="0"/>
              </a:rPr>
              <a:t>1947</a:t>
            </a:r>
            <a:r>
              <a:rPr lang="zh-CN" altLang="en-US" sz="2800">
                <a:solidFill>
                  <a:srgbClr val="000000"/>
                </a:solidFill>
                <a:latin typeface="宋体" panose="02010600030101010101" pitchFamily="2" charset="-122"/>
              </a:rPr>
              <a:t>年关于国民经济的研究。他曾利用美国</a:t>
            </a:r>
            <a:r>
              <a:rPr lang="en-US" altLang="zh-CN" sz="2800">
                <a:solidFill>
                  <a:srgbClr val="000000"/>
                </a:solidFill>
                <a:latin typeface="Times New Roman" panose="02020603050405020304" pitchFamily="18" charset="0"/>
              </a:rPr>
              <a:t>1929-1938</a:t>
            </a:r>
            <a:r>
              <a:rPr lang="zh-CN" altLang="en-US" sz="2800">
                <a:solidFill>
                  <a:srgbClr val="000000"/>
                </a:solidFill>
                <a:latin typeface="宋体" panose="02010600030101010101" pitchFamily="2" charset="-122"/>
              </a:rPr>
              <a:t>年各年的数据，得到了</a:t>
            </a:r>
            <a:r>
              <a:rPr lang="en-US" altLang="zh-CN" sz="2800">
                <a:solidFill>
                  <a:srgbClr val="000000"/>
                </a:solidFill>
                <a:latin typeface="Times New Roman" panose="02020603050405020304" pitchFamily="18" charset="0"/>
              </a:rPr>
              <a:t>17</a:t>
            </a:r>
            <a:r>
              <a:rPr lang="zh-CN" altLang="en-US" sz="2800">
                <a:solidFill>
                  <a:srgbClr val="000000"/>
                </a:solidFill>
                <a:latin typeface="宋体" panose="02010600030101010101" pitchFamily="2" charset="-122"/>
              </a:rPr>
              <a:t>个反映国民收入与支出的变量要素，例如雇主补贴、消费资料和生产资料、纯公共支出、净增库存、股息、利息外贸平衡等等。</a:t>
            </a:r>
            <a:endParaRPr lang="zh-CN" altLang="en-US" sz="2800">
              <a:solidFill>
                <a:srgbClr val="000000"/>
              </a:solidFill>
            </a:endParaRPr>
          </a:p>
        </p:txBody>
      </p:sp>
      <p:sp>
        <p:nvSpPr>
          <p:cNvPr id="19459" name="Rectangle 3">
            <a:extLst>
              <a:ext uri="{FF2B5EF4-FFF2-40B4-BE49-F238E27FC236}">
                <a16:creationId xmlns:a16="http://schemas.microsoft.com/office/drawing/2014/main" id="{CA53E890-1361-4942-8061-92E589B07D1D}"/>
              </a:ext>
            </a:extLst>
          </p:cNvPr>
          <p:cNvSpPr>
            <a:spLocks noChangeArrowheads="1"/>
          </p:cNvSpPr>
          <p:nvPr/>
        </p:nvSpPr>
        <p:spPr bwMode="auto">
          <a:xfrm>
            <a:off x="2555875" y="692150"/>
            <a:ext cx="46434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36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§1</a:t>
            </a:r>
            <a:r>
              <a:rPr kumimoji="1" lang="en-US" altLang="zh-CN">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     </a:t>
            </a:r>
            <a:r>
              <a:rPr kumimoji="1" lang="zh-CN" altLang="en-US">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基本思想</a:t>
            </a:r>
          </a:p>
        </p:txBody>
      </p:sp>
    </p:spTree>
  </p:cSld>
  <p:clrMapOvr>
    <a:masterClrMapping/>
  </p:clrMapOvr>
  <p:transition spd="med">
    <p:strips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4">
            <a:extLst>
              <a:ext uri="{FF2B5EF4-FFF2-40B4-BE49-F238E27FC236}">
                <a16:creationId xmlns:a16="http://schemas.microsoft.com/office/drawing/2014/main" id="{1DF22DCD-4188-4DF5-88B1-0538E481BD11}"/>
              </a:ext>
            </a:extLst>
          </p:cNvPr>
          <p:cNvSpPr txBox="1">
            <a:spLocks noChangeArrowheads="1"/>
          </p:cNvSpPr>
          <p:nvPr/>
        </p:nvSpPr>
        <p:spPr bwMode="auto">
          <a:xfrm>
            <a:off x="468313" y="692150"/>
            <a:ext cx="828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t>例</a:t>
            </a:r>
            <a:r>
              <a:rPr lang="en-US" altLang="zh-CN" sz="2800"/>
              <a:t>1</a:t>
            </a:r>
            <a:r>
              <a:rPr lang="en-US" altLang="zh-CN" sz="1800"/>
              <a:t>   </a:t>
            </a:r>
            <a:r>
              <a:rPr lang="zh-CN" altLang="en-US" sz="2800"/>
              <a:t>下面是</a:t>
            </a:r>
            <a:r>
              <a:rPr lang="en-US" altLang="zh-CN" sz="2800"/>
              <a:t>8 </a:t>
            </a:r>
            <a:r>
              <a:rPr lang="zh-CN" altLang="en-US" sz="2800"/>
              <a:t>个学生两门课程的成绩表 </a:t>
            </a:r>
          </a:p>
        </p:txBody>
      </p:sp>
      <p:grpSp>
        <p:nvGrpSpPr>
          <p:cNvPr id="50179" name="Group 35">
            <a:extLst>
              <a:ext uri="{FF2B5EF4-FFF2-40B4-BE49-F238E27FC236}">
                <a16:creationId xmlns:a16="http://schemas.microsoft.com/office/drawing/2014/main" id="{C2FB3D67-54F1-47E9-A77D-DB0D08678CF5}"/>
              </a:ext>
            </a:extLst>
          </p:cNvPr>
          <p:cNvGrpSpPr>
            <a:grpSpLocks/>
          </p:cNvGrpSpPr>
          <p:nvPr/>
        </p:nvGrpSpPr>
        <p:grpSpPr bwMode="auto">
          <a:xfrm>
            <a:off x="1403350" y="1412875"/>
            <a:ext cx="6408738" cy="1217613"/>
            <a:chOff x="884" y="1054"/>
            <a:chExt cx="4037" cy="767"/>
          </a:xfrm>
        </p:grpSpPr>
        <p:grpSp>
          <p:nvGrpSpPr>
            <p:cNvPr id="50184" name="Group 34">
              <a:extLst>
                <a:ext uri="{FF2B5EF4-FFF2-40B4-BE49-F238E27FC236}">
                  <a16:creationId xmlns:a16="http://schemas.microsoft.com/office/drawing/2014/main" id="{DA79E7EE-C70C-49FD-A3A8-2FABD9074F79}"/>
                </a:ext>
              </a:extLst>
            </p:cNvPr>
            <p:cNvGrpSpPr>
              <a:grpSpLocks/>
            </p:cNvGrpSpPr>
            <p:nvPr/>
          </p:nvGrpSpPr>
          <p:grpSpPr bwMode="auto">
            <a:xfrm>
              <a:off x="884" y="1071"/>
              <a:ext cx="4037" cy="726"/>
              <a:chOff x="884" y="1071"/>
              <a:chExt cx="4037" cy="726"/>
            </a:xfrm>
          </p:grpSpPr>
          <p:sp>
            <p:nvSpPr>
              <p:cNvPr id="50187" name="Rectangle 9">
                <a:extLst>
                  <a:ext uri="{FF2B5EF4-FFF2-40B4-BE49-F238E27FC236}">
                    <a16:creationId xmlns:a16="http://schemas.microsoft.com/office/drawing/2014/main" id="{C0FBABAB-4A3D-4823-BA0B-E6CF75814AA0}"/>
                  </a:ext>
                </a:extLst>
              </p:cNvPr>
              <p:cNvSpPr>
                <a:spLocks noChangeArrowheads="1"/>
              </p:cNvSpPr>
              <p:nvPr/>
            </p:nvSpPr>
            <p:spPr bwMode="auto">
              <a:xfrm>
                <a:off x="1573" y="1445"/>
                <a:ext cx="3348"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en-US" altLang="zh-CN" sz="2400"/>
                  <a:t>  </a:t>
                </a:r>
                <a:r>
                  <a:rPr lang="en-US" altLang="zh-CN" sz="2800" b="1">
                    <a:latin typeface="Times New Roman" panose="02020603050405020304" pitchFamily="18" charset="0"/>
                  </a:rPr>
                  <a:t>65   85   70   90   65   45   55   65</a:t>
                </a:r>
              </a:p>
            </p:txBody>
          </p:sp>
          <p:sp>
            <p:nvSpPr>
              <p:cNvPr id="50188" name="Rectangle 8">
                <a:extLst>
                  <a:ext uri="{FF2B5EF4-FFF2-40B4-BE49-F238E27FC236}">
                    <a16:creationId xmlns:a16="http://schemas.microsoft.com/office/drawing/2014/main" id="{73EDA61A-4E06-4414-8309-6BB9CE932196}"/>
                  </a:ext>
                </a:extLst>
              </p:cNvPr>
              <p:cNvSpPr>
                <a:spLocks noChangeArrowheads="1"/>
              </p:cNvSpPr>
              <p:nvPr/>
            </p:nvSpPr>
            <p:spPr bwMode="auto">
              <a:xfrm>
                <a:off x="884" y="1445"/>
                <a:ext cx="68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2400"/>
                  <a:t>数学</a:t>
                </a:r>
              </a:p>
            </p:txBody>
          </p:sp>
          <p:sp>
            <p:nvSpPr>
              <p:cNvPr id="50189" name="Rectangle 7">
                <a:extLst>
                  <a:ext uri="{FF2B5EF4-FFF2-40B4-BE49-F238E27FC236}">
                    <a16:creationId xmlns:a16="http://schemas.microsoft.com/office/drawing/2014/main" id="{AAFD0E3E-B300-451A-9CF1-898F88F1513A}"/>
                  </a:ext>
                </a:extLst>
              </p:cNvPr>
              <p:cNvSpPr>
                <a:spLocks noChangeArrowheads="1"/>
              </p:cNvSpPr>
              <p:nvPr/>
            </p:nvSpPr>
            <p:spPr bwMode="auto">
              <a:xfrm>
                <a:off x="1573" y="1071"/>
                <a:ext cx="334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en-US" altLang="zh-CN" sz="2800" b="1">
                    <a:latin typeface="Times New Roman" panose="02020603050405020304" pitchFamily="18" charset="0"/>
                  </a:rPr>
                  <a:t>100   90   70   70   85   55   55   45</a:t>
                </a:r>
              </a:p>
            </p:txBody>
          </p:sp>
          <p:sp>
            <p:nvSpPr>
              <p:cNvPr id="50190" name="Rectangle 6">
                <a:extLst>
                  <a:ext uri="{FF2B5EF4-FFF2-40B4-BE49-F238E27FC236}">
                    <a16:creationId xmlns:a16="http://schemas.microsoft.com/office/drawing/2014/main" id="{011F8030-F2E1-483F-94B5-4995CA732CDE}"/>
                  </a:ext>
                </a:extLst>
              </p:cNvPr>
              <p:cNvSpPr>
                <a:spLocks noChangeArrowheads="1"/>
              </p:cNvSpPr>
              <p:nvPr/>
            </p:nvSpPr>
            <p:spPr bwMode="auto">
              <a:xfrm>
                <a:off x="884" y="1071"/>
                <a:ext cx="68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2400"/>
                  <a:t>语文</a:t>
                </a:r>
              </a:p>
            </p:txBody>
          </p:sp>
          <p:sp>
            <p:nvSpPr>
              <p:cNvPr id="50191" name="Line 10">
                <a:extLst>
                  <a:ext uri="{FF2B5EF4-FFF2-40B4-BE49-F238E27FC236}">
                    <a16:creationId xmlns:a16="http://schemas.microsoft.com/office/drawing/2014/main" id="{566DFB84-9A71-4EB3-9981-D14B8926E3DF}"/>
                  </a:ext>
                </a:extLst>
              </p:cNvPr>
              <p:cNvSpPr>
                <a:spLocks noChangeShapeType="1"/>
              </p:cNvSpPr>
              <p:nvPr/>
            </p:nvSpPr>
            <p:spPr bwMode="auto">
              <a:xfrm>
                <a:off x="884" y="1071"/>
                <a:ext cx="4037"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92" name="Line 11">
                <a:extLst>
                  <a:ext uri="{FF2B5EF4-FFF2-40B4-BE49-F238E27FC236}">
                    <a16:creationId xmlns:a16="http://schemas.microsoft.com/office/drawing/2014/main" id="{1FC27371-162D-4224-AF25-C9B8BE81E63E}"/>
                  </a:ext>
                </a:extLst>
              </p:cNvPr>
              <p:cNvSpPr>
                <a:spLocks noChangeShapeType="1"/>
              </p:cNvSpPr>
              <p:nvPr/>
            </p:nvSpPr>
            <p:spPr bwMode="auto">
              <a:xfrm>
                <a:off x="884" y="1445"/>
                <a:ext cx="4037"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93" name="Line 12">
                <a:extLst>
                  <a:ext uri="{FF2B5EF4-FFF2-40B4-BE49-F238E27FC236}">
                    <a16:creationId xmlns:a16="http://schemas.microsoft.com/office/drawing/2014/main" id="{D2C3B73D-B6DE-42D3-83C2-7C51544C85A7}"/>
                  </a:ext>
                </a:extLst>
              </p:cNvPr>
              <p:cNvSpPr>
                <a:spLocks noChangeShapeType="1"/>
              </p:cNvSpPr>
              <p:nvPr/>
            </p:nvSpPr>
            <p:spPr bwMode="auto">
              <a:xfrm>
                <a:off x="884" y="1797"/>
                <a:ext cx="4037"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94" name="Line 13">
                <a:extLst>
                  <a:ext uri="{FF2B5EF4-FFF2-40B4-BE49-F238E27FC236}">
                    <a16:creationId xmlns:a16="http://schemas.microsoft.com/office/drawing/2014/main" id="{B21C67B4-7447-4892-A91A-4815E46B3293}"/>
                  </a:ext>
                </a:extLst>
              </p:cNvPr>
              <p:cNvSpPr>
                <a:spLocks noChangeShapeType="1"/>
              </p:cNvSpPr>
              <p:nvPr/>
            </p:nvSpPr>
            <p:spPr bwMode="auto">
              <a:xfrm>
                <a:off x="884" y="1071"/>
                <a:ext cx="0" cy="37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lstStyle/>
              <a:p>
                <a:endParaRPr lang="zh-CN" altLang="en-US"/>
              </a:p>
            </p:txBody>
          </p:sp>
          <p:sp>
            <p:nvSpPr>
              <p:cNvPr id="50195" name="Line 14">
                <a:extLst>
                  <a:ext uri="{FF2B5EF4-FFF2-40B4-BE49-F238E27FC236}">
                    <a16:creationId xmlns:a16="http://schemas.microsoft.com/office/drawing/2014/main" id="{0B94AABC-0B66-429A-8A8C-5497C3CD5CCA}"/>
                  </a:ext>
                </a:extLst>
              </p:cNvPr>
              <p:cNvSpPr>
                <a:spLocks noChangeShapeType="1"/>
              </p:cNvSpPr>
              <p:nvPr/>
            </p:nvSpPr>
            <p:spPr bwMode="auto">
              <a:xfrm>
                <a:off x="1573" y="1071"/>
                <a:ext cx="0" cy="726"/>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96" name="Line 15">
                <a:extLst>
                  <a:ext uri="{FF2B5EF4-FFF2-40B4-BE49-F238E27FC236}">
                    <a16:creationId xmlns:a16="http://schemas.microsoft.com/office/drawing/2014/main" id="{3A74C922-45C7-4C5F-959E-275FFCFC7F68}"/>
                  </a:ext>
                </a:extLst>
              </p:cNvPr>
              <p:cNvSpPr>
                <a:spLocks noChangeShapeType="1"/>
              </p:cNvSpPr>
              <p:nvPr/>
            </p:nvSpPr>
            <p:spPr bwMode="auto">
              <a:xfrm>
                <a:off x="4921" y="1071"/>
                <a:ext cx="0" cy="7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lstStyle/>
              <a:p>
                <a:endParaRPr lang="zh-CN" altLang="en-US"/>
              </a:p>
            </p:txBody>
          </p:sp>
          <p:sp>
            <p:nvSpPr>
              <p:cNvPr id="50197" name="Line 31">
                <a:extLst>
                  <a:ext uri="{FF2B5EF4-FFF2-40B4-BE49-F238E27FC236}">
                    <a16:creationId xmlns:a16="http://schemas.microsoft.com/office/drawing/2014/main" id="{B98E65B5-826C-46DA-BFB3-307FE1A4EAF3}"/>
                  </a:ext>
                </a:extLst>
              </p:cNvPr>
              <p:cNvSpPr>
                <a:spLocks noChangeShapeType="1"/>
              </p:cNvSpPr>
              <p:nvPr/>
            </p:nvSpPr>
            <p:spPr bwMode="auto">
              <a:xfrm>
                <a:off x="884" y="1445"/>
                <a:ext cx="0" cy="35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lstStyle/>
              <a:p>
                <a:endParaRPr lang="zh-CN" altLang="en-US"/>
              </a:p>
            </p:txBody>
          </p:sp>
        </p:grpSp>
        <p:graphicFrame>
          <p:nvGraphicFramePr>
            <p:cNvPr id="50185" name="Object 22">
              <a:extLst>
                <a:ext uri="{FF2B5EF4-FFF2-40B4-BE49-F238E27FC236}">
                  <a16:creationId xmlns:a16="http://schemas.microsoft.com/office/drawing/2014/main" id="{B3B1B3DD-9FBE-492E-AA44-AFD4A68F07AA}"/>
                </a:ext>
              </a:extLst>
            </p:cNvPr>
            <p:cNvGraphicFramePr>
              <a:graphicFrameLocks noChangeAspect="1"/>
            </p:cNvGraphicFramePr>
            <p:nvPr/>
          </p:nvGraphicFramePr>
          <p:xfrm>
            <a:off x="1302" y="1054"/>
            <a:ext cx="292" cy="413"/>
          </p:xfrm>
          <a:graphic>
            <a:graphicData uri="http://schemas.openxmlformats.org/presentationml/2006/ole">
              <mc:AlternateContent xmlns:mc="http://schemas.openxmlformats.org/markup-compatibility/2006">
                <mc:Choice xmlns:v="urn:schemas-microsoft-com:vml" Requires="v">
                  <p:oleObj spid="_x0000_s20530" name="公式" r:id="rId3" imgW="22727" imgH="91334" progId="Equation.3">
                    <p:embed/>
                  </p:oleObj>
                </mc:Choice>
                <mc:Fallback>
                  <p:oleObj name="公式" r:id="rId3" imgW="22727" imgH="91334"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2" y="1054"/>
                          <a:ext cx="292"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6" name="Object 23">
              <a:extLst>
                <a:ext uri="{FF2B5EF4-FFF2-40B4-BE49-F238E27FC236}">
                  <a16:creationId xmlns:a16="http://schemas.microsoft.com/office/drawing/2014/main" id="{47B3AB00-EC68-4DE5-9A67-55F5A46FF717}"/>
                </a:ext>
              </a:extLst>
            </p:cNvPr>
            <p:cNvGraphicFramePr>
              <a:graphicFrameLocks noChangeAspect="1"/>
            </p:cNvGraphicFramePr>
            <p:nvPr/>
          </p:nvGraphicFramePr>
          <p:xfrm>
            <a:off x="1313" y="1447"/>
            <a:ext cx="286" cy="374"/>
          </p:xfrm>
          <a:graphic>
            <a:graphicData uri="http://schemas.openxmlformats.org/presentationml/2006/ole">
              <mc:AlternateContent xmlns:mc="http://schemas.openxmlformats.org/markup-compatibility/2006">
                <mc:Choice xmlns:v="urn:schemas-microsoft-com:vml" Requires="v">
                  <p:oleObj spid="_x0000_s20531" name="公式" r:id="rId5" imgW="30302" imgH="91334" progId="Equation.3">
                    <p:embed/>
                  </p:oleObj>
                </mc:Choice>
                <mc:Fallback>
                  <p:oleObj name="公式" r:id="rId5" imgW="30302" imgH="91334"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3" y="1447"/>
                          <a:ext cx="28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0180" name="Text Box 36">
            <a:extLst>
              <a:ext uri="{FF2B5EF4-FFF2-40B4-BE49-F238E27FC236}">
                <a16:creationId xmlns:a16="http://schemas.microsoft.com/office/drawing/2014/main" id="{6C4FD938-A17C-4E45-929E-E9055FB491DC}"/>
              </a:ext>
            </a:extLst>
          </p:cNvPr>
          <p:cNvSpPr txBox="1">
            <a:spLocks noChangeArrowheads="1"/>
          </p:cNvSpPr>
          <p:nvPr/>
        </p:nvSpPr>
        <p:spPr bwMode="auto">
          <a:xfrm>
            <a:off x="539750" y="2781300"/>
            <a:ext cx="6408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a:t>对此进行主成分分析。</a:t>
            </a:r>
          </a:p>
        </p:txBody>
      </p:sp>
      <p:sp>
        <p:nvSpPr>
          <p:cNvPr id="285733" name="Text Box 37">
            <a:extLst>
              <a:ext uri="{FF2B5EF4-FFF2-40B4-BE49-F238E27FC236}">
                <a16:creationId xmlns:a16="http://schemas.microsoft.com/office/drawing/2014/main" id="{3B2165D2-0C73-4821-86E6-561F7E3F6072}"/>
              </a:ext>
            </a:extLst>
          </p:cNvPr>
          <p:cNvSpPr txBox="1">
            <a:spLocks noChangeArrowheads="1"/>
          </p:cNvSpPr>
          <p:nvPr/>
        </p:nvSpPr>
        <p:spPr bwMode="auto">
          <a:xfrm>
            <a:off x="468313" y="3644900"/>
            <a:ext cx="7343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b="1"/>
              <a:t>1. </a:t>
            </a:r>
            <a:r>
              <a:rPr lang="zh-CN" altLang="en-US" sz="2800" b="1"/>
              <a:t>求样本均值和样本协方差矩阵</a:t>
            </a:r>
          </a:p>
        </p:txBody>
      </p:sp>
      <p:graphicFrame>
        <p:nvGraphicFramePr>
          <p:cNvPr id="285734" name="Object 38">
            <a:extLst>
              <a:ext uri="{FF2B5EF4-FFF2-40B4-BE49-F238E27FC236}">
                <a16:creationId xmlns:a16="http://schemas.microsoft.com/office/drawing/2014/main" id="{5EC76F42-1B98-4BB3-9111-3AEE6ADB0638}"/>
              </a:ext>
            </a:extLst>
          </p:cNvPr>
          <p:cNvGraphicFramePr>
            <a:graphicFrameLocks noChangeAspect="1"/>
          </p:cNvGraphicFramePr>
          <p:nvPr/>
        </p:nvGraphicFramePr>
        <p:xfrm>
          <a:off x="1476375" y="4437063"/>
          <a:ext cx="3025775" cy="1173162"/>
        </p:xfrm>
        <a:graphic>
          <a:graphicData uri="http://schemas.openxmlformats.org/presentationml/2006/ole">
            <mc:AlternateContent xmlns:mc="http://schemas.openxmlformats.org/markup-compatibility/2006">
              <mc:Choice xmlns:v="urn:schemas-microsoft-com:vml" Requires="v">
                <p:oleObj spid="_x0000_s20532" name="公式" r:id="rId7" imgW="1244600" imgH="482600" progId="Equation.3">
                  <p:embed/>
                </p:oleObj>
              </mc:Choice>
              <mc:Fallback>
                <p:oleObj name="公式" r:id="rId7" imgW="1244600" imgH="482600"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4437063"/>
                        <a:ext cx="3025775"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4">
            <a:extLst>
              <a:ext uri="{FF2B5EF4-FFF2-40B4-BE49-F238E27FC236}">
                <a16:creationId xmlns:a16="http://schemas.microsoft.com/office/drawing/2014/main" id="{0F425F5D-8A54-4E14-A596-AB0EB3776845}"/>
              </a:ext>
            </a:extLst>
          </p:cNvPr>
          <p:cNvGraphicFramePr>
            <a:graphicFrameLocks noChangeAspect="1"/>
          </p:cNvGraphicFramePr>
          <p:nvPr>
            <p:extLst>
              <p:ext uri="{D42A27DB-BD31-4B8C-83A1-F6EECF244321}">
                <p14:modId xmlns:p14="http://schemas.microsoft.com/office/powerpoint/2010/main" val="70089106"/>
              </p:ext>
            </p:extLst>
          </p:nvPr>
        </p:nvGraphicFramePr>
        <p:xfrm>
          <a:off x="5277469" y="4437063"/>
          <a:ext cx="2844429" cy="1044575"/>
        </p:xfrm>
        <a:graphic>
          <a:graphicData uri="http://schemas.openxmlformats.org/presentationml/2006/ole">
            <mc:AlternateContent xmlns:mc="http://schemas.openxmlformats.org/markup-compatibility/2006">
              <mc:Choice xmlns:v="urn:schemas-microsoft-com:vml" Requires="v">
                <p:oleObj spid="_x0000_s20533" name="Equation" r:id="rId9" imgW="1244520" imgH="457200" progId="Equation.DSMT4">
                  <p:embed/>
                </p:oleObj>
              </mc:Choice>
              <mc:Fallback>
                <p:oleObj name="Equation" r:id="rId9" imgW="1244520" imgH="457200" progId="Equation.DSMT4">
                  <p:embed/>
                  <p:pic>
                    <p:nvPicPr>
                      <p:cNvPr id="60421" name="对象 4">
                        <a:extLst>
                          <a:ext uri="{FF2B5EF4-FFF2-40B4-BE49-F238E27FC236}">
                            <a16:creationId xmlns:a16="http://schemas.microsoft.com/office/drawing/2014/main" id="{4D9A8368-66D7-4FEF-A2E8-410F03266F7C}"/>
                          </a:ext>
                        </a:extLst>
                      </p:cNvPr>
                      <p:cNvPicPr>
                        <a:picLocks noChangeAspect="1" noChangeArrowheads="1"/>
                      </p:cNvPicPr>
                      <p:nvPr/>
                    </p:nvPicPr>
                    <p:blipFill>
                      <a:blip r:embed="rId10"/>
                      <a:srcRect/>
                      <a:stretch>
                        <a:fillRect/>
                      </a:stretch>
                    </p:blipFill>
                    <p:spPr bwMode="auto">
                      <a:xfrm>
                        <a:off x="5277469" y="4437063"/>
                        <a:ext cx="2844429" cy="1044575"/>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57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57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a:extLst>
              <a:ext uri="{FF2B5EF4-FFF2-40B4-BE49-F238E27FC236}">
                <a16:creationId xmlns:a16="http://schemas.microsoft.com/office/drawing/2014/main" id="{E9A523C8-D96D-45FD-9DD8-754B089711E4}"/>
              </a:ext>
            </a:extLst>
          </p:cNvPr>
          <p:cNvSpPr>
            <a:spLocks noChangeArrowheads="1"/>
          </p:cNvSpPr>
          <p:nvPr/>
        </p:nvSpPr>
        <p:spPr bwMode="auto">
          <a:xfrm flipV="1">
            <a:off x="0" y="3286125"/>
            <a:ext cx="91440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51203" name="Group 22">
            <a:extLst>
              <a:ext uri="{FF2B5EF4-FFF2-40B4-BE49-F238E27FC236}">
                <a16:creationId xmlns:a16="http://schemas.microsoft.com/office/drawing/2014/main" id="{21D97880-3385-430A-8E7A-973CBC2AC479}"/>
              </a:ext>
            </a:extLst>
          </p:cNvPr>
          <p:cNvGrpSpPr>
            <a:grpSpLocks/>
          </p:cNvGrpSpPr>
          <p:nvPr/>
        </p:nvGrpSpPr>
        <p:grpSpPr bwMode="auto">
          <a:xfrm>
            <a:off x="684213" y="549275"/>
            <a:ext cx="5275262" cy="525463"/>
            <a:chOff x="431" y="346"/>
            <a:chExt cx="3323" cy="331"/>
          </a:xfrm>
        </p:grpSpPr>
        <p:graphicFrame>
          <p:nvGraphicFramePr>
            <p:cNvPr id="51216" name="Object 5">
              <a:extLst>
                <a:ext uri="{FF2B5EF4-FFF2-40B4-BE49-F238E27FC236}">
                  <a16:creationId xmlns:a16="http://schemas.microsoft.com/office/drawing/2014/main" id="{88DF2A5D-A644-40C2-9A88-D6B8B51D8AB8}"/>
                </a:ext>
              </a:extLst>
            </p:cNvPr>
            <p:cNvGraphicFramePr>
              <a:graphicFrameLocks noChangeAspect="1"/>
            </p:cNvGraphicFramePr>
            <p:nvPr/>
          </p:nvGraphicFramePr>
          <p:xfrm>
            <a:off x="2303" y="346"/>
            <a:ext cx="609" cy="331"/>
          </p:xfrm>
          <a:graphic>
            <a:graphicData uri="http://schemas.openxmlformats.org/presentationml/2006/ole">
              <mc:AlternateContent xmlns:mc="http://schemas.openxmlformats.org/markup-compatibility/2006">
                <mc:Choice xmlns:v="urn:schemas-microsoft-com:vml" Requires="v">
                  <p:oleObj spid="_x0000_s21578" name="公式" r:id="rId3" imgW="335221" imgH="129390" progId="Equation.3">
                    <p:embed/>
                  </p:oleObj>
                </mc:Choice>
                <mc:Fallback>
                  <p:oleObj name="公式" r:id="rId3" imgW="335221" imgH="12939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 y="346"/>
                          <a:ext cx="609"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17" name="Text Box 8">
              <a:extLst>
                <a:ext uri="{FF2B5EF4-FFF2-40B4-BE49-F238E27FC236}">
                  <a16:creationId xmlns:a16="http://schemas.microsoft.com/office/drawing/2014/main" id="{38B96801-187E-447A-A65D-D93D619BF708}"/>
                </a:ext>
              </a:extLst>
            </p:cNvPr>
            <p:cNvSpPr txBox="1">
              <a:spLocks noChangeArrowheads="1"/>
            </p:cNvSpPr>
            <p:nvPr/>
          </p:nvSpPr>
          <p:spPr bwMode="auto">
            <a:xfrm>
              <a:off x="431" y="346"/>
              <a:ext cx="332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t>2. </a:t>
              </a:r>
              <a:r>
                <a:rPr lang="zh-CN" altLang="en-US" sz="2800"/>
                <a:t>求解特征方程          ＝</a:t>
              </a:r>
              <a:r>
                <a:rPr lang="en-US" altLang="zh-CN" sz="2800"/>
                <a:t>0          </a:t>
              </a:r>
            </a:p>
          </p:txBody>
        </p:sp>
      </p:grpSp>
      <p:graphicFrame>
        <p:nvGraphicFramePr>
          <p:cNvPr id="286730" name="Object 10">
            <a:extLst>
              <a:ext uri="{FF2B5EF4-FFF2-40B4-BE49-F238E27FC236}">
                <a16:creationId xmlns:a16="http://schemas.microsoft.com/office/drawing/2014/main" id="{F92BACF5-4AF7-441E-A0DD-01446CAF800A}"/>
              </a:ext>
            </a:extLst>
          </p:cNvPr>
          <p:cNvGraphicFramePr>
            <a:graphicFrameLocks noChangeAspect="1"/>
          </p:cNvGraphicFramePr>
          <p:nvPr/>
        </p:nvGraphicFramePr>
        <p:xfrm>
          <a:off x="1908175" y="1484313"/>
          <a:ext cx="3240088" cy="942975"/>
        </p:xfrm>
        <a:graphic>
          <a:graphicData uri="http://schemas.openxmlformats.org/presentationml/2006/ole">
            <mc:AlternateContent xmlns:mc="http://schemas.openxmlformats.org/markup-compatibility/2006">
              <mc:Choice xmlns:v="urn:schemas-microsoft-com:vml" Requires="v">
                <p:oleObj spid="_x0000_s21579" name="公式" r:id="rId5" imgW="1574800" imgH="457200" progId="Equation.3">
                  <p:embed/>
                </p:oleObj>
              </mc:Choice>
              <mc:Fallback>
                <p:oleObj name="公式" r:id="rId5" imgW="1574800" imgH="4572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1484313"/>
                        <a:ext cx="324008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5" name="Rectangle 13">
            <a:extLst>
              <a:ext uri="{FF2B5EF4-FFF2-40B4-BE49-F238E27FC236}">
                <a16:creationId xmlns:a16="http://schemas.microsoft.com/office/drawing/2014/main" id="{6A973426-C0D2-4BE2-82D8-8CF6B42A903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286732" name="Object 12">
            <a:extLst>
              <a:ext uri="{FF2B5EF4-FFF2-40B4-BE49-F238E27FC236}">
                <a16:creationId xmlns:a16="http://schemas.microsoft.com/office/drawing/2014/main" id="{3E29F72F-FE7D-4F79-8F0C-509A69C770B8}"/>
              </a:ext>
            </a:extLst>
          </p:cNvPr>
          <p:cNvGraphicFramePr>
            <a:graphicFrameLocks noChangeAspect="1"/>
          </p:cNvGraphicFramePr>
          <p:nvPr/>
        </p:nvGraphicFramePr>
        <p:xfrm>
          <a:off x="1835150" y="2781300"/>
          <a:ext cx="4752975" cy="509588"/>
        </p:xfrm>
        <a:graphic>
          <a:graphicData uri="http://schemas.openxmlformats.org/presentationml/2006/ole">
            <mc:AlternateContent xmlns:mc="http://schemas.openxmlformats.org/markup-compatibility/2006">
              <mc:Choice xmlns:v="urn:schemas-microsoft-com:vml" Requires="v">
                <p:oleObj spid="_x0000_s21580" name="公式" r:id="rId7" imgW="2133600" imgH="228600" progId="Equation.3">
                  <p:embed/>
                </p:oleObj>
              </mc:Choice>
              <mc:Fallback>
                <p:oleObj name="公式" r:id="rId7" imgW="2133600" imgH="2286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2781300"/>
                        <a:ext cx="47529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7">
            <a:extLst>
              <a:ext uri="{FF2B5EF4-FFF2-40B4-BE49-F238E27FC236}">
                <a16:creationId xmlns:a16="http://schemas.microsoft.com/office/drawing/2014/main" id="{848995B5-56DE-4BFE-B9CB-C7634CE01B15}"/>
              </a:ext>
            </a:extLst>
          </p:cNvPr>
          <p:cNvGrpSpPr>
            <a:grpSpLocks/>
          </p:cNvGrpSpPr>
          <p:nvPr/>
        </p:nvGrpSpPr>
        <p:grpSpPr bwMode="auto">
          <a:xfrm>
            <a:off x="1042988" y="3429000"/>
            <a:ext cx="5543550" cy="642938"/>
            <a:chOff x="612" y="2218"/>
            <a:chExt cx="3492" cy="405"/>
          </a:xfrm>
        </p:grpSpPr>
        <p:sp>
          <p:nvSpPr>
            <p:cNvPr id="51213" name="Rectangle 15">
              <a:extLst>
                <a:ext uri="{FF2B5EF4-FFF2-40B4-BE49-F238E27FC236}">
                  <a16:creationId xmlns:a16="http://schemas.microsoft.com/office/drawing/2014/main" id="{90FC9D2E-FB99-440E-AC8E-B66D91026C02}"/>
                </a:ext>
              </a:extLst>
            </p:cNvPr>
            <p:cNvSpPr>
              <a:spLocks noChangeArrowheads="1"/>
            </p:cNvSpPr>
            <p:nvPr/>
          </p:nvSpPr>
          <p:spPr bwMode="auto">
            <a:xfrm>
              <a:off x="612" y="2296"/>
              <a:ext cx="14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  </a:t>
              </a:r>
              <a:r>
                <a:rPr kumimoji="1" lang="zh-CN" altLang="en-US" sz="2800">
                  <a:solidFill>
                    <a:srgbClr val="000000"/>
                  </a:solidFill>
                  <a:latin typeface="Times New Roman" panose="02020603050405020304" pitchFamily="18" charset="0"/>
                  <a:cs typeface="Times New Roman" panose="02020603050405020304" pitchFamily="18" charset="0"/>
                </a:rPr>
                <a:t>化简得：</a:t>
              </a:r>
              <a:endParaRPr kumimoji="1" lang="zh-CN" altLang="en-US" sz="5400">
                <a:solidFill>
                  <a:srgbClr val="000000"/>
                </a:solidFill>
                <a:latin typeface="Times New Roman" panose="02020603050405020304" pitchFamily="18" charset="0"/>
              </a:endParaRPr>
            </a:p>
          </p:txBody>
        </p:sp>
        <p:graphicFrame>
          <p:nvGraphicFramePr>
            <p:cNvPr id="51214" name="Object 14">
              <a:extLst>
                <a:ext uri="{FF2B5EF4-FFF2-40B4-BE49-F238E27FC236}">
                  <a16:creationId xmlns:a16="http://schemas.microsoft.com/office/drawing/2014/main" id="{A1A85A81-800A-4E51-AF54-5D98E1E50CD3}"/>
                </a:ext>
              </a:extLst>
            </p:cNvPr>
            <p:cNvGraphicFramePr>
              <a:graphicFrameLocks noChangeAspect="1"/>
            </p:cNvGraphicFramePr>
            <p:nvPr/>
          </p:nvGraphicFramePr>
          <p:xfrm>
            <a:off x="1610" y="2296"/>
            <a:ext cx="2494" cy="307"/>
          </p:xfrm>
          <a:graphic>
            <a:graphicData uri="http://schemas.openxmlformats.org/presentationml/2006/ole">
              <mc:AlternateContent xmlns:mc="http://schemas.openxmlformats.org/markup-compatibility/2006">
                <mc:Choice xmlns:v="urn:schemas-microsoft-com:vml" Requires="v">
                  <p:oleObj spid="_x0000_s21581" name="公式" r:id="rId9" imgW="1625600" imgH="203200" progId="Equation.3">
                    <p:embed/>
                  </p:oleObj>
                </mc:Choice>
                <mc:Fallback>
                  <p:oleObj name="公式" r:id="rId9" imgW="1625600" imgH="2032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0" y="2296"/>
                          <a:ext cx="249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15" name="Rectangle 16">
              <a:extLst>
                <a:ext uri="{FF2B5EF4-FFF2-40B4-BE49-F238E27FC236}">
                  <a16:creationId xmlns:a16="http://schemas.microsoft.com/office/drawing/2014/main" id="{A34976D3-4CB1-4865-866C-EFA6A0F96E92}"/>
                </a:ext>
              </a:extLst>
            </p:cNvPr>
            <p:cNvSpPr>
              <a:spLocks noChangeArrowheads="1"/>
            </p:cNvSpPr>
            <p:nvPr/>
          </p:nvSpPr>
          <p:spPr bwMode="auto">
            <a:xfrm>
              <a:off x="2367" y="2218"/>
              <a:ext cx="1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100"/>
                <a:t> </a:t>
              </a:r>
              <a:endParaRPr kumimoji="1" lang="en-US" altLang="zh-CN" sz="2400">
                <a:latin typeface="Times New Roman" panose="02020603050405020304" pitchFamily="18" charset="0"/>
              </a:endParaRPr>
            </a:p>
          </p:txBody>
        </p:sp>
      </p:grpSp>
      <p:grpSp>
        <p:nvGrpSpPr>
          <p:cNvPr id="4" name="Group 21">
            <a:extLst>
              <a:ext uri="{FF2B5EF4-FFF2-40B4-BE49-F238E27FC236}">
                <a16:creationId xmlns:a16="http://schemas.microsoft.com/office/drawing/2014/main" id="{3FBDFFF3-EA0C-44D3-B665-4930B1F47F2B}"/>
              </a:ext>
            </a:extLst>
          </p:cNvPr>
          <p:cNvGrpSpPr>
            <a:grpSpLocks/>
          </p:cNvGrpSpPr>
          <p:nvPr/>
        </p:nvGrpSpPr>
        <p:grpSpPr bwMode="auto">
          <a:xfrm>
            <a:off x="1403350" y="4365625"/>
            <a:ext cx="3814763" cy="527050"/>
            <a:chOff x="884" y="2750"/>
            <a:chExt cx="2403" cy="332"/>
          </a:xfrm>
        </p:grpSpPr>
        <p:sp>
          <p:nvSpPr>
            <p:cNvPr id="51211" name="Rectangle 19">
              <a:extLst>
                <a:ext uri="{FF2B5EF4-FFF2-40B4-BE49-F238E27FC236}">
                  <a16:creationId xmlns:a16="http://schemas.microsoft.com/office/drawing/2014/main" id="{858A2AF6-8755-43A0-AD8D-4FDBED97A8C6}"/>
                </a:ext>
              </a:extLst>
            </p:cNvPr>
            <p:cNvSpPr>
              <a:spLocks noChangeArrowheads="1"/>
            </p:cNvSpPr>
            <p:nvPr/>
          </p:nvSpPr>
          <p:spPr bwMode="auto">
            <a:xfrm>
              <a:off x="884" y="2750"/>
              <a:ext cx="8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900">
                  <a:latin typeface="Times New Roman" panose="02020603050405020304" pitchFamily="18" charset="0"/>
                  <a:cs typeface="Times New Roman" panose="02020603050405020304" pitchFamily="18" charset="0"/>
                </a:rPr>
                <a:t>   </a:t>
              </a:r>
              <a:r>
                <a:rPr kumimoji="1" lang="zh-CN" altLang="en-US" sz="2800">
                  <a:solidFill>
                    <a:srgbClr val="000000"/>
                  </a:solidFill>
                  <a:latin typeface="Times New Roman" panose="02020603050405020304" pitchFamily="18" charset="0"/>
                  <a:cs typeface="Times New Roman" panose="02020603050405020304" pitchFamily="18" charset="0"/>
                </a:rPr>
                <a:t>解得：</a:t>
              </a:r>
              <a:endParaRPr kumimoji="1" lang="zh-CN" altLang="en-US" sz="2800">
                <a:solidFill>
                  <a:srgbClr val="000000"/>
                </a:solidFill>
                <a:latin typeface="Times New Roman" panose="02020603050405020304" pitchFamily="18" charset="0"/>
              </a:endParaRPr>
            </a:p>
          </p:txBody>
        </p:sp>
        <p:graphicFrame>
          <p:nvGraphicFramePr>
            <p:cNvPr id="51212" name="Object 18">
              <a:extLst>
                <a:ext uri="{FF2B5EF4-FFF2-40B4-BE49-F238E27FC236}">
                  <a16:creationId xmlns:a16="http://schemas.microsoft.com/office/drawing/2014/main" id="{A398AE3A-EB36-4C6C-AC59-8BE26C4CCF06}"/>
                </a:ext>
              </a:extLst>
            </p:cNvPr>
            <p:cNvGraphicFramePr>
              <a:graphicFrameLocks noChangeAspect="1"/>
            </p:cNvGraphicFramePr>
            <p:nvPr/>
          </p:nvGraphicFramePr>
          <p:xfrm>
            <a:off x="1655" y="2795"/>
            <a:ext cx="1632" cy="287"/>
          </p:xfrm>
          <a:graphic>
            <a:graphicData uri="http://schemas.openxmlformats.org/presentationml/2006/ole">
              <mc:AlternateContent xmlns:mc="http://schemas.openxmlformats.org/markup-compatibility/2006">
                <mc:Choice xmlns:v="urn:schemas-microsoft-com:vml" Requires="v">
                  <p:oleObj spid="_x0000_s21582" name="公式" r:id="rId11" imgW="1244060" imgH="215806" progId="Equation.3">
                    <p:embed/>
                  </p:oleObj>
                </mc:Choice>
                <mc:Fallback>
                  <p:oleObj name="公式" r:id="rId11" imgW="1244060" imgH="215806"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5" y="2795"/>
                          <a:ext cx="16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1209" name="Rectangle 20">
            <a:extLst>
              <a:ext uri="{FF2B5EF4-FFF2-40B4-BE49-F238E27FC236}">
                <a16:creationId xmlns:a16="http://schemas.microsoft.com/office/drawing/2014/main" id="{26FC3D95-BE20-499D-9B6B-3698AD9848EC}"/>
              </a:ext>
            </a:extLst>
          </p:cNvPr>
          <p:cNvSpPr>
            <a:spLocks noChangeArrowheads="1"/>
          </p:cNvSpPr>
          <p:nvPr/>
        </p:nvSpPr>
        <p:spPr bwMode="auto">
          <a:xfrm>
            <a:off x="3948113" y="3530600"/>
            <a:ext cx="2333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100"/>
              <a:t> </a:t>
            </a:r>
            <a:endParaRPr kumimoji="1" lang="en-US" altLang="zh-CN" sz="2400">
              <a:latin typeface="Times New Roman" panose="02020603050405020304" pitchFamily="18" charset="0"/>
            </a:endParaRPr>
          </a:p>
        </p:txBody>
      </p:sp>
      <p:graphicFrame>
        <p:nvGraphicFramePr>
          <p:cNvPr id="18" name="对象 4">
            <a:extLst>
              <a:ext uri="{FF2B5EF4-FFF2-40B4-BE49-F238E27FC236}">
                <a16:creationId xmlns:a16="http://schemas.microsoft.com/office/drawing/2014/main" id="{3D29B4F8-C5B9-4B2D-9E08-36B8466F081E}"/>
              </a:ext>
            </a:extLst>
          </p:cNvPr>
          <p:cNvGraphicFramePr>
            <a:graphicFrameLocks noChangeAspect="1"/>
          </p:cNvGraphicFramePr>
          <p:nvPr>
            <p:extLst>
              <p:ext uri="{D42A27DB-BD31-4B8C-83A1-F6EECF244321}">
                <p14:modId xmlns:p14="http://schemas.microsoft.com/office/powerpoint/2010/main" val="1020013292"/>
              </p:ext>
            </p:extLst>
          </p:nvPr>
        </p:nvGraphicFramePr>
        <p:xfrm>
          <a:off x="6228184" y="157473"/>
          <a:ext cx="2703091" cy="992671"/>
        </p:xfrm>
        <a:graphic>
          <a:graphicData uri="http://schemas.openxmlformats.org/presentationml/2006/ole">
            <mc:AlternateContent xmlns:mc="http://schemas.openxmlformats.org/markup-compatibility/2006">
              <mc:Choice xmlns:v="urn:schemas-microsoft-com:vml" Requires="v">
                <p:oleObj spid="_x0000_s21583" name="Equation" r:id="rId13" imgW="1244520" imgH="457200" progId="Equation.DSMT4">
                  <p:embed/>
                </p:oleObj>
              </mc:Choice>
              <mc:Fallback>
                <p:oleObj name="Equation" r:id="rId13" imgW="1244520" imgH="457200" progId="Equation.DSMT4">
                  <p:embed/>
                  <p:pic>
                    <p:nvPicPr>
                      <p:cNvPr id="23" name="对象 4">
                        <a:extLst>
                          <a:ext uri="{FF2B5EF4-FFF2-40B4-BE49-F238E27FC236}">
                            <a16:creationId xmlns:a16="http://schemas.microsoft.com/office/drawing/2014/main" id="{0F425F5D-8A54-4E14-A596-AB0EB3776845}"/>
                          </a:ext>
                        </a:extLst>
                      </p:cNvPr>
                      <p:cNvPicPr>
                        <a:picLocks noChangeAspect="1" noChangeArrowheads="1"/>
                      </p:cNvPicPr>
                      <p:nvPr/>
                    </p:nvPicPr>
                    <p:blipFill>
                      <a:blip r:embed="rId14"/>
                      <a:srcRect/>
                      <a:stretch>
                        <a:fillRect/>
                      </a:stretch>
                    </p:blipFill>
                    <p:spPr bwMode="auto">
                      <a:xfrm>
                        <a:off x="6228184" y="157473"/>
                        <a:ext cx="2703091" cy="992671"/>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a:extLst>
              <a:ext uri="{FF2B5EF4-FFF2-40B4-BE49-F238E27FC236}">
                <a16:creationId xmlns:a16="http://schemas.microsoft.com/office/drawing/2014/main" id="{A60C53CA-E720-4B40-9EE4-BB4D1E93A86F}"/>
              </a:ext>
            </a:extLst>
          </p:cNvPr>
          <p:cNvSpPr>
            <a:spLocks noChangeArrowheads="1"/>
          </p:cNvSpPr>
          <p:nvPr/>
        </p:nvSpPr>
        <p:spPr bwMode="auto">
          <a:xfrm>
            <a:off x="323850" y="404813"/>
            <a:ext cx="5597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t>3.</a:t>
            </a:r>
            <a:r>
              <a:rPr kumimoji="1" lang="zh-CN" altLang="en-US" sz="2800"/>
              <a:t>求特征值所对应的单位特征向量</a:t>
            </a:r>
            <a:r>
              <a:rPr kumimoji="1" lang="zh-CN" altLang="en-US" sz="1800"/>
              <a:t> </a:t>
            </a:r>
          </a:p>
        </p:txBody>
      </p:sp>
      <p:sp>
        <p:nvSpPr>
          <p:cNvPr id="52227" name="Rectangle 8">
            <a:extLst>
              <a:ext uri="{FF2B5EF4-FFF2-40B4-BE49-F238E27FC236}">
                <a16:creationId xmlns:a16="http://schemas.microsoft.com/office/drawing/2014/main" id="{80964227-BA16-49C2-A729-36208F549565}"/>
              </a:ext>
            </a:extLst>
          </p:cNvPr>
          <p:cNvSpPr>
            <a:spLocks noChangeArrowheads="1"/>
          </p:cNvSpPr>
          <p:nvPr/>
        </p:nvSpPr>
        <p:spPr bwMode="auto">
          <a:xfrm>
            <a:off x="0" y="2592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 name="Group 23">
            <a:extLst>
              <a:ext uri="{FF2B5EF4-FFF2-40B4-BE49-F238E27FC236}">
                <a16:creationId xmlns:a16="http://schemas.microsoft.com/office/drawing/2014/main" id="{F0ED1DC4-1DD9-498A-BF27-9CDF8DAF050D}"/>
              </a:ext>
            </a:extLst>
          </p:cNvPr>
          <p:cNvGrpSpPr>
            <a:grpSpLocks/>
          </p:cNvGrpSpPr>
          <p:nvPr/>
        </p:nvGrpSpPr>
        <p:grpSpPr bwMode="auto">
          <a:xfrm>
            <a:off x="395288" y="1125538"/>
            <a:ext cx="8066087" cy="960437"/>
            <a:chOff x="249" y="729"/>
            <a:chExt cx="5081" cy="605"/>
          </a:xfrm>
        </p:grpSpPr>
        <p:graphicFrame>
          <p:nvGraphicFramePr>
            <p:cNvPr id="52255" name="Object 7">
              <a:extLst>
                <a:ext uri="{FF2B5EF4-FFF2-40B4-BE49-F238E27FC236}">
                  <a16:creationId xmlns:a16="http://schemas.microsoft.com/office/drawing/2014/main" id="{2302F6E4-E6FE-479E-81EA-9ABF0C948F92}"/>
                </a:ext>
              </a:extLst>
            </p:cNvPr>
            <p:cNvGraphicFramePr>
              <a:graphicFrameLocks noChangeAspect="1"/>
            </p:cNvGraphicFramePr>
            <p:nvPr/>
          </p:nvGraphicFramePr>
          <p:xfrm>
            <a:off x="249" y="845"/>
            <a:ext cx="269" cy="363"/>
          </p:xfrm>
          <a:graphic>
            <a:graphicData uri="http://schemas.openxmlformats.org/presentationml/2006/ole">
              <mc:AlternateContent xmlns:mc="http://schemas.openxmlformats.org/markup-compatibility/2006">
                <mc:Choice xmlns:v="urn:schemas-microsoft-com:vml" Requires="v">
                  <p:oleObj spid="_x0000_s22698" name="公式" r:id="rId3" imgW="164885" imgH="215619" progId="Equation.3">
                    <p:embed/>
                  </p:oleObj>
                </mc:Choice>
                <mc:Fallback>
                  <p:oleObj name="公式" r:id="rId3" imgW="164885"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 y="845"/>
                          <a:ext cx="269"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56" name="Rectangle 9">
              <a:extLst>
                <a:ext uri="{FF2B5EF4-FFF2-40B4-BE49-F238E27FC236}">
                  <a16:creationId xmlns:a16="http://schemas.microsoft.com/office/drawing/2014/main" id="{F8E62460-0063-466C-8023-DC1E4D904019}"/>
                </a:ext>
              </a:extLst>
            </p:cNvPr>
            <p:cNvSpPr>
              <a:spLocks noChangeArrowheads="1"/>
            </p:cNvSpPr>
            <p:nvPr/>
          </p:nvSpPr>
          <p:spPr bwMode="auto">
            <a:xfrm>
              <a:off x="431" y="845"/>
              <a:ext cx="42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latin typeface="Times New Roman" panose="02020603050405020304" pitchFamily="18" charset="0"/>
                  <a:cs typeface="Times New Roman" panose="02020603050405020304" pitchFamily="18" charset="0"/>
                </a:rPr>
                <a:t>所对应的单位特征向量                     ， </a:t>
              </a:r>
              <a:endParaRPr kumimoji="1" lang="zh-CN" altLang="en-US" sz="2800">
                <a:solidFill>
                  <a:srgbClr val="000000"/>
                </a:solidFill>
                <a:latin typeface="Times New Roman" panose="02020603050405020304" pitchFamily="18" charset="0"/>
              </a:endParaRPr>
            </a:p>
          </p:txBody>
        </p:sp>
        <p:graphicFrame>
          <p:nvGraphicFramePr>
            <p:cNvPr id="52257" name="Object 6">
              <a:extLst>
                <a:ext uri="{FF2B5EF4-FFF2-40B4-BE49-F238E27FC236}">
                  <a16:creationId xmlns:a16="http://schemas.microsoft.com/office/drawing/2014/main" id="{BE46FEB7-F2AB-4495-95FF-3E5DAB0C6341}"/>
                </a:ext>
              </a:extLst>
            </p:cNvPr>
            <p:cNvGraphicFramePr>
              <a:graphicFrameLocks noChangeAspect="1"/>
            </p:cNvGraphicFramePr>
            <p:nvPr/>
          </p:nvGraphicFramePr>
          <p:xfrm>
            <a:off x="2744" y="864"/>
            <a:ext cx="1104" cy="275"/>
          </p:xfrm>
          <a:graphic>
            <a:graphicData uri="http://schemas.openxmlformats.org/presentationml/2006/ole">
              <mc:AlternateContent xmlns:mc="http://schemas.openxmlformats.org/markup-compatibility/2006">
                <mc:Choice xmlns:v="urn:schemas-microsoft-com:vml" Requires="v">
                  <p:oleObj spid="_x0000_s22699" name="公式" r:id="rId5" imgW="875920" imgH="215806" progId="Equation.3">
                    <p:embed/>
                  </p:oleObj>
                </mc:Choice>
                <mc:Fallback>
                  <p:oleObj name="公式" r:id="rId5" imgW="875920" imgH="21580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 y="864"/>
                          <a:ext cx="1104"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58" name="Rectangle 10">
              <a:extLst>
                <a:ext uri="{FF2B5EF4-FFF2-40B4-BE49-F238E27FC236}">
                  <a16:creationId xmlns:a16="http://schemas.microsoft.com/office/drawing/2014/main" id="{E9E84523-C33F-44C6-9BF9-B96D6634C89B}"/>
                </a:ext>
              </a:extLst>
            </p:cNvPr>
            <p:cNvSpPr>
              <a:spLocks noChangeArrowheads="1"/>
            </p:cNvSpPr>
            <p:nvPr/>
          </p:nvSpPr>
          <p:spPr bwMode="auto">
            <a:xfrm>
              <a:off x="3934" y="842"/>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solidFill>
                    <a:srgbClr val="000000"/>
                  </a:solidFill>
                  <a:latin typeface="Times New Roman" panose="02020603050405020304" pitchFamily="18" charset="0"/>
                  <a:cs typeface="Times New Roman" panose="02020603050405020304" pitchFamily="18" charset="0"/>
                </a:rPr>
                <a:t>  </a:t>
              </a:r>
              <a:r>
                <a:rPr kumimoji="1" lang="zh-CN" altLang="en-US" sz="2800">
                  <a:solidFill>
                    <a:srgbClr val="000000"/>
                  </a:solidFill>
                  <a:latin typeface="Times New Roman" panose="02020603050405020304" pitchFamily="18" charset="0"/>
                  <a:cs typeface="Times New Roman" panose="02020603050405020304" pitchFamily="18" charset="0"/>
                </a:rPr>
                <a:t>其中</a:t>
              </a:r>
              <a:endParaRPr kumimoji="1" lang="zh-CN" altLang="en-US" sz="2800">
                <a:solidFill>
                  <a:srgbClr val="000000"/>
                </a:solidFill>
                <a:latin typeface="Times New Roman" panose="02020603050405020304" pitchFamily="18" charset="0"/>
              </a:endParaRPr>
            </a:p>
          </p:txBody>
        </p:sp>
        <p:graphicFrame>
          <p:nvGraphicFramePr>
            <p:cNvPr id="52259" name="Object 5">
              <a:extLst>
                <a:ext uri="{FF2B5EF4-FFF2-40B4-BE49-F238E27FC236}">
                  <a16:creationId xmlns:a16="http://schemas.microsoft.com/office/drawing/2014/main" id="{D21DC0CF-83D5-4973-88AE-CC7CF82DAAAE}"/>
                </a:ext>
              </a:extLst>
            </p:cNvPr>
            <p:cNvGraphicFramePr>
              <a:graphicFrameLocks noChangeAspect="1"/>
            </p:cNvGraphicFramePr>
            <p:nvPr/>
          </p:nvGraphicFramePr>
          <p:xfrm>
            <a:off x="4559" y="729"/>
            <a:ext cx="771" cy="605"/>
          </p:xfrm>
          <a:graphic>
            <a:graphicData uri="http://schemas.openxmlformats.org/presentationml/2006/ole">
              <mc:AlternateContent xmlns:mc="http://schemas.openxmlformats.org/markup-compatibility/2006">
                <mc:Choice xmlns:v="urn:schemas-microsoft-com:vml" Requires="v">
                  <p:oleObj spid="_x0000_s22700" name="公式" r:id="rId7" imgW="622030" imgH="482391" progId="Equation.3">
                    <p:embed/>
                  </p:oleObj>
                </mc:Choice>
                <mc:Fallback>
                  <p:oleObj name="公式" r:id="rId7" imgW="622030" imgH="482391"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9" y="729"/>
                          <a:ext cx="7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2229" name="Rectangle 14">
            <a:extLst>
              <a:ext uri="{FF2B5EF4-FFF2-40B4-BE49-F238E27FC236}">
                <a16:creationId xmlns:a16="http://schemas.microsoft.com/office/drawing/2014/main" id="{07689C80-FB42-4E6A-B4E0-9688B8B97A5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2230" name="Rectangle 16">
            <a:extLst>
              <a:ext uri="{FF2B5EF4-FFF2-40B4-BE49-F238E27FC236}">
                <a16:creationId xmlns:a16="http://schemas.microsoft.com/office/drawing/2014/main" id="{FDC94B01-C303-484A-B4D7-B0724D453EC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 name="Group 24">
            <a:extLst>
              <a:ext uri="{FF2B5EF4-FFF2-40B4-BE49-F238E27FC236}">
                <a16:creationId xmlns:a16="http://schemas.microsoft.com/office/drawing/2014/main" id="{02F5EBA7-ED79-4A30-9F00-89E4FDBEE117}"/>
              </a:ext>
            </a:extLst>
          </p:cNvPr>
          <p:cNvGrpSpPr>
            <a:grpSpLocks/>
          </p:cNvGrpSpPr>
          <p:nvPr/>
        </p:nvGrpSpPr>
        <p:grpSpPr bwMode="auto">
          <a:xfrm>
            <a:off x="755650" y="1916113"/>
            <a:ext cx="4464050" cy="1479550"/>
            <a:chOff x="476" y="1298"/>
            <a:chExt cx="2812" cy="932"/>
          </a:xfrm>
        </p:grpSpPr>
        <p:graphicFrame>
          <p:nvGraphicFramePr>
            <p:cNvPr id="52253" name="Object 13">
              <a:extLst>
                <a:ext uri="{FF2B5EF4-FFF2-40B4-BE49-F238E27FC236}">
                  <a16:creationId xmlns:a16="http://schemas.microsoft.com/office/drawing/2014/main" id="{582E22CC-1DC2-4AD6-8414-57BB97BD7478}"/>
                </a:ext>
              </a:extLst>
            </p:cNvPr>
            <p:cNvGraphicFramePr>
              <a:graphicFrameLocks noChangeAspect="1"/>
            </p:cNvGraphicFramePr>
            <p:nvPr/>
          </p:nvGraphicFramePr>
          <p:xfrm>
            <a:off x="476" y="1298"/>
            <a:ext cx="2812" cy="648"/>
          </p:xfrm>
          <a:graphic>
            <a:graphicData uri="http://schemas.openxmlformats.org/presentationml/2006/ole">
              <mc:AlternateContent xmlns:mc="http://schemas.openxmlformats.org/markup-compatibility/2006">
                <mc:Choice xmlns:v="urn:schemas-microsoft-com:vml" Requires="v">
                  <p:oleObj spid="_x0000_s22701" name="公式" r:id="rId9" imgW="2108200" imgH="482600" progId="Equation.3">
                    <p:embed/>
                  </p:oleObj>
                </mc:Choice>
                <mc:Fallback>
                  <p:oleObj name="公式" r:id="rId9" imgW="2108200" imgH="4826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 y="1298"/>
                          <a:ext cx="2812"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54" name="Object 15">
              <a:extLst>
                <a:ext uri="{FF2B5EF4-FFF2-40B4-BE49-F238E27FC236}">
                  <a16:creationId xmlns:a16="http://schemas.microsoft.com/office/drawing/2014/main" id="{D1884053-4056-4413-ACE2-9D3C6DD12F0E}"/>
                </a:ext>
              </a:extLst>
            </p:cNvPr>
            <p:cNvGraphicFramePr>
              <a:graphicFrameLocks noChangeAspect="1"/>
            </p:cNvGraphicFramePr>
            <p:nvPr/>
          </p:nvGraphicFramePr>
          <p:xfrm>
            <a:off x="702" y="1941"/>
            <a:ext cx="931" cy="289"/>
          </p:xfrm>
          <a:graphic>
            <a:graphicData uri="http://schemas.openxmlformats.org/presentationml/2006/ole">
              <mc:AlternateContent xmlns:mc="http://schemas.openxmlformats.org/markup-compatibility/2006">
                <mc:Choice xmlns:v="urn:schemas-microsoft-com:vml" Requires="v">
                  <p:oleObj spid="_x0000_s22702" name="公式" r:id="rId11" imgW="723586" imgH="228501" progId="Equation.3">
                    <p:embed/>
                  </p:oleObj>
                </mc:Choice>
                <mc:Fallback>
                  <p:oleObj name="公式" r:id="rId11" imgW="723586" imgH="228501"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2" y="1941"/>
                          <a:ext cx="93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22">
            <a:extLst>
              <a:ext uri="{FF2B5EF4-FFF2-40B4-BE49-F238E27FC236}">
                <a16:creationId xmlns:a16="http://schemas.microsoft.com/office/drawing/2014/main" id="{B181ACC4-06F0-4FC0-80A5-15F6E8CF76B1}"/>
              </a:ext>
            </a:extLst>
          </p:cNvPr>
          <p:cNvGrpSpPr>
            <a:grpSpLocks/>
          </p:cNvGrpSpPr>
          <p:nvPr/>
        </p:nvGrpSpPr>
        <p:grpSpPr bwMode="auto">
          <a:xfrm>
            <a:off x="3059113" y="3141663"/>
            <a:ext cx="4692650" cy="661987"/>
            <a:chOff x="521" y="2586"/>
            <a:chExt cx="2956" cy="417"/>
          </a:xfrm>
        </p:grpSpPr>
        <p:sp>
          <p:nvSpPr>
            <p:cNvPr id="52249" name="Rectangle 19">
              <a:extLst>
                <a:ext uri="{FF2B5EF4-FFF2-40B4-BE49-F238E27FC236}">
                  <a16:creationId xmlns:a16="http://schemas.microsoft.com/office/drawing/2014/main" id="{AFEEB36A-D2A7-426C-B7C1-BBC051B26128}"/>
                </a:ext>
              </a:extLst>
            </p:cNvPr>
            <p:cNvSpPr>
              <a:spLocks noChangeArrowheads="1"/>
            </p:cNvSpPr>
            <p:nvPr/>
          </p:nvSpPr>
          <p:spPr bwMode="auto">
            <a:xfrm>
              <a:off x="521" y="2659"/>
              <a:ext cx="844" cy="32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latin typeface="Times New Roman" panose="02020603050405020304" pitchFamily="18" charset="0"/>
                  <a:cs typeface="Times New Roman" panose="02020603050405020304" pitchFamily="18" charset="0"/>
                </a:rPr>
                <a:t>解得 （</a:t>
              </a:r>
              <a:endParaRPr kumimoji="1" lang="zh-CN" altLang="en-US" sz="2800">
                <a:solidFill>
                  <a:srgbClr val="000000"/>
                </a:solidFill>
                <a:latin typeface="Times New Roman" panose="02020603050405020304" pitchFamily="18" charset="0"/>
              </a:endParaRPr>
            </a:p>
          </p:txBody>
        </p:sp>
        <p:graphicFrame>
          <p:nvGraphicFramePr>
            <p:cNvPr id="52250" name="Object 18">
              <a:extLst>
                <a:ext uri="{FF2B5EF4-FFF2-40B4-BE49-F238E27FC236}">
                  <a16:creationId xmlns:a16="http://schemas.microsoft.com/office/drawing/2014/main" id="{65EA53F9-4987-42BB-96E3-B445198231A3}"/>
                </a:ext>
              </a:extLst>
            </p:cNvPr>
            <p:cNvGraphicFramePr>
              <a:graphicFrameLocks noChangeAspect="1"/>
            </p:cNvGraphicFramePr>
            <p:nvPr/>
          </p:nvGraphicFramePr>
          <p:xfrm>
            <a:off x="1292" y="2586"/>
            <a:ext cx="771" cy="377"/>
          </p:xfrm>
          <a:graphic>
            <a:graphicData uri="http://schemas.openxmlformats.org/presentationml/2006/ole">
              <mc:AlternateContent xmlns:mc="http://schemas.openxmlformats.org/markup-compatibility/2006">
                <mc:Choice xmlns:v="urn:schemas-microsoft-com:vml" Requires="v">
                  <p:oleObj spid="_x0000_s22703" name="公式" r:id="rId13" imgW="444114" imgH="215713" progId="Equation.3">
                    <p:embed/>
                  </p:oleObj>
                </mc:Choice>
                <mc:Fallback>
                  <p:oleObj name="公式" r:id="rId13" imgW="444114" imgH="215713"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2" y="2586"/>
                          <a:ext cx="771" cy="3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51" name="Rectangle 20">
              <a:extLst>
                <a:ext uri="{FF2B5EF4-FFF2-40B4-BE49-F238E27FC236}">
                  <a16:creationId xmlns:a16="http://schemas.microsoft.com/office/drawing/2014/main" id="{575D724D-5857-4E2C-8509-0F5A62B2C598}"/>
                </a:ext>
              </a:extLst>
            </p:cNvPr>
            <p:cNvSpPr>
              <a:spLocks noChangeArrowheads="1"/>
            </p:cNvSpPr>
            <p:nvPr/>
          </p:nvSpPr>
          <p:spPr bwMode="auto">
            <a:xfrm>
              <a:off x="1992" y="2676"/>
              <a:ext cx="466" cy="32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latin typeface="Times New Roman" panose="02020603050405020304" pitchFamily="18" charset="0"/>
                  <a:cs typeface="Times New Roman" panose="02020603050405020304" pitchFamily="18" charset="0"/>
                </a:rPr>
                <a:t>）</a:t>
              </a:r>
              <a:r>
                <a:rPr kumimoji="1" lang="en-US" altLang="zh-CN" sz="2800">
                  <a:solidFill>
                    <a:srgbClr val="000000"/>
                  </a:solidFill>
                  <a:latin typeface="Times New Roman" panose="02020603050405020304" pitchFamily="18" charset="0"/>
                  <a:cs typeface="Times New Roman" panose="02020603050405020304" pitchFamily="18" charset="0"/>
                </a:rPr>
                <a:t>=</a:t>
              </a:r>
              <a:endParaRPr kumimoji="1" lang="en-US" altLang="zh-CN" sz="2800">
                <a:solidFill>
                  <a:srgbClr val="000000"/>
                </a:solidFill>
                <a:latin typeface="Times New Roman" panose="02020603050405020304" pitchFamily="18" charset="0"/>
              </a:endParaRPr>
            </a:p>
          </p:txBody>
        </p:sp>
        <p:graphicFrame>
          <p:nvGraphicFramePr>
            <p:cNvPr id="52252" name="Object 17">
              <a:extLst>
                <a:ext uri="{FF2B5EF4-FFF2-40B4-BE49-F238E27FC236}">
                  <a16:creationId xmlns:a16="http://schemas.microsoft.com/office/drawing/2014/main" id="{90002C39-8667-4FB4-BE93-141934E6282B}"/>
                </a:ext>
              </a:extLst>
            </p:cNvPr>
            <p:cNvGraphicFramePr>
              <a:graphicFrameLocks noChangeAspect="1"/>
            </p:cNvGraphicFramePr>
            <p:nvPr/>
          </p:nvGraphicFramePr>
          <p:xfrm>
            <a:off x="2434" y="2660"/>
            <a:ext cx="1043" cy="288"/>
          </p:xfrm>
          <a:graphic>
            <a:graphicData uri="http://schemas.openxmlformats.org/presentationml/2006/ole">
              <mc:AlternateContent xmlns:mc="http://schemas.openxmlformats.org/markup-compatibility/2006">
                <mc:Choice xmlns:v="urn:schemas-microsoft-com:vml" Requires="v">
                  <p:oleObj spid="_x0000_s22704" name="公式" r:id="rId15" imgW="723586" imgH="203112" progId="Equation.3">
                    <p:embed/>
                  </p:oleObj>
                </mc:Choice>
                <mc:Fallback>
                  <p:oleObj name="公式" r:id="rId15" imgW="723586" imgH="203112"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34" y="2660"/>
                          <a:ext cx="104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2233" name="Rectangle 31">
            <a:extLst>
              <a:ext uri="{FF2B5EF4-FFF2-40B4-BE49-F238E27FC236}">
                <a16:creationId xmlns:a16="http://schemas.microsoft.com/office/drawing/2014/main" id="{DEC22D7D-C7FA-4F1D-B358-147BB2C229E1}"/>
              </a:ext>
            </a:extLst>
          </p:cNvPr>
          <p:cNvSpPr>
            <a:spLocks noChangeArrowheads="1"/>
          </p:cNvSpPr>
          <p:nvPr/>
        </p:nvSpPr>
        <p:spPr bwMode="auto">
          <a:xfrm>
            <a:off x="0" y="2136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5" name="Group 1">
            <a:extLst>
              <a:ext uri="{FF2B5EF4-FFF2-40B4-BE49-F238E27FC236}">
                <a16:creationId xmlns:a16="http://schemas.microsoft.com/office/drawing/2014/main" id="{5D27A298-09DC-4739-805B-48BD99CB7265}"/>
              </a:ext>
            </a:extLst>
          </p:cNvPr>
          <p:cNvGrpSpPr>
            <a:grpSpLocks/>
          </p:cNvGrpSpPr>
          <p:nvPr/>
        </p:nvGrpSpPr>
        <p:grpSpPr bwMode="auto">
          <a:xfrm>
            <a:off x="0" y="3752850"/>
            <a:ext cx="8893175" cy="1154113"/>
            <a:chOff x="0" y="2364"/>
            <a:chExt cx="5602" cy="727"/>
          </a:xfrm>
        </p:grpSpPr>
        <p:sp>
          <p:nvSpPr>
            <p:cNvPr id="52242" name="Rectangle 21">
              <a:extLst>
                <a:ext uri="{FF2B5EF4-FFF2-40B4-BE49-F238E27FC236}">
                  <a16:creationId xmlns:a16="http://schemas.microsoft.com/office/drawing/2014/main" id="{93016A1D-0DDC-44EE-AFC7-6592926D1C67}"/>
                </a:ext>
              </a:extLst>
            </p:cNvPr>
            <p:cNvSpPr>
              <a:spLocks noChangeArrowheads="1"/>
            </p:cNvSpPr>
            <p:nvPr/>
          </p:nvSpPr>
          <p:spPr bwMode="auto">
            <a:xfrm>
              <a:off x="2652" y="2364"/>
              <a:ext cx="13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100">
                  <a:latin typeface="Times New Roman" panose="02020603050405020304" pitchFamily="18" charset="0"/>
                </a:rPr>
                <a:t> </a:t>
              </a:r>
              <a:endParaRPr kumimoji="1" lang="en-US" altLang="zh-CN" sz="2400">
                <a:latin typeface="Times New Roman" panose="02020603050405020304" pitchFamily="18" charset="0"/>
              </a:endParaRPr>
            </a:p>
          </p:txBody>
        </p:sp>
        <p:sp>
          <p:nvSpPr>
            <p:cNvPr id="52243" name="Rectangle 11">
              <a:extLst>
                <a:ext uri="{FF2B5EF4-FFF2-40B4-BE49-F238E27FC236}">
                  <a16:creationId xmlns:a16="http://schemas.microsoft.com/office/drawing/2014/main" id="{5B47A658-F452-41F9-9BBA-5EFC9AFF66EA}"/>
                </a:ext>
              </a:extLst>
            </p:cNvPr>
            <p:cNvSpPr>
              <a:spLocks noChangeArrowheads="1"/>
            </p:cNvSpPr>
            <p:nvPr/>
          </p:nvSpPr>
          <p:spPr bwMode="auto">
            <a:xfrm>
              <a:off x="0" y="2523"/>
              <a:ext cx="13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100">
                  <a:latin typeface="Times New Roman" panose="02020603050405020304" pitchFamily="18" charset="0"/>
                </a:rPr>
                <a:t> </a:t>
              </a:r>
              <a:endParaRPr kumimoji="1" lang="en-US" altLang="zh-CN" sz="2400">
                <a:latin typeface="Times New Roman" panose="02020603050405020304" pitchFamily="18" charset="0"/>
              </a:endParaRPr>
            </a:p>
          </p:txBody>
        </p:sp>
        <p:graphicFrame>
          <p:nvGraphicFramePr>
            <p:cNvPr id="52244" name="Object 30">
              <a:extLst>
                <a:ext uri="{FF2B5EF4-FFF2-40B4-BE49-F238E27FC236}">
                  <a16:creationId xmlns:a16="http://schemas.microsoft.com/office/drawing/2014/main" id="{1CE3D769-C57E-456D-A77F-5D256221C07F}"/>
                </a:ext>
              </a:extLst>
            </p:cNvPr>
            <p:cNvGraphicFramePr>
              <a:graphicFrameLocks noChangeAspect="1"/>
            </p:cNvGraphicFramePr>
            <p:nvPr/>
          </p:nvGraphicFramePr>
          <p:xfrm>
            <a:off x="249" y="2614"/>
            <a:ext cx="263" cy="317"/>
          </p:xfrm>
          <a:graphic>
            <a:graphicData uri="http://schemas.openxmlformats.org/presentationml/2006/ole">
              <mc:AlternateContent xmlns:mc="http://schemas.openxmlformats.org/markup-compatibility/2006">
                <mc:Choice xmlns:v="urn:schemas-microsoft-com:vml" Requires="v">
                  <p:oleObj spid="_x0000_s22705" name="公式" r:id="rId17" imgW="177569" imgH="215619" progId="Equation.3">
                    <p:embed/>
                  </p:oleObj>
                </mc:Choice>
                <mc:Fallback>
                  <p:oleObj name="公式" r:id="rId17" imgW="177569" imgH="215619" progId="Equation.3">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 y="2614"/>
                          <a:ext cx="26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45" name="Rectangle 32">
              <a:extLst>
                <a:ext uri="{FF2B5EF4-FFF2-40B4-BE49-F238E27FC236}">
                  <a16:creationId xmlns:a16="http://schemas.microsoft.com/office/drawing/2014/main" id="{0C48C684-DB9A-41CD-A6FB-EA603569DC1F}"/>
                </a:ext>
              </a:extLst>
            </p:cNvPr>
            <p:cNvSpPr>
              <a:spLocks noChangeArrowheads="1"/>
            </p:cNvSpPr>
            <p:nvPr/>
          </p:nvSpPr>
          <p:spPr bwMode="auto">
            <a:xfrm>
              <a:off x="489" y="2594"/>
              <a:ext cx="24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latin typeface="宋体" panose="02010600030101010101" pitchFamily="2" charset="-122"/>
                  <a:cs typeface="Times New Roman" panose="02020603050405020304" pitchFamily="18" charset="0"/>
                </a:rPr>
                <a:t>所对应的单位特征向量 </a:t>
              </a:r>
              <a:endParaRPr kumimoji="1" lang="zh-CN" altLang="en-US" sz="2800">
                <a:solidFill>
                  <a:srgbClr val="000000"/>
                </a:solidFill>
                <a:latin typeface="Times New Roman" panose="02020603050405020304" pitchFamily="18" charset="0"/>
              </a:endParaRPr>
            </a:p>
          </p:txBody>
        </p:sp>
        <p:graphicFrame>
          <p:nvGraphicFramePr>
            <p:cNvPr id="52246" name="Object 29">
              <a:extLst>
                <a:ext uri="{FF2B5EF4-FFF2-40B4-BE49-F238E27FC236}">
                  <a16:creationId xmlns:a16="http://schemas.microsoft.com/office/drawing/2014/main" id="{9DF23497-8C02-471C-B555-3F2E126962A7}"/>
                </a:ext>
              </a:extLst>
            </p:cNvPr>
            <p:cNvGraphicFramePr>
              <a:graphicFrameLocks noChangeAspect="1"/>
            </p:cNvGraphicFramePr>
            <p:nvPr/>
          </p:nvGraphicFramePr>
          <p:xfrm>
            <a:off x="2789" y="2614"/>
            <a:ext cx="1198" cy="295"/>
          </p:xfrm>
          <a:graphic>
            <a:graphicData uri="http://schemas.openxmlformats.org/presentationml/2006/ole">
              <mc:AlternateContent xmlns:mc="http://schemas.openxmlformats.org/markup-compatibility/2006">
                <mc:Choice xmlns:v="urn:schemas-microsoft-com:vml" Requires="v">
                  <p:oleObj spid="_x0000_s22706" name="公式" r:id="rId19" imgW="888614" imgH="215806" progId="Equation.3">
                    <p:embed/>
                  </p:oleObj>
                </mc:Choice>
                <mc:Fallback>
                  <p:oleObj name="公式" r:id="rId19" imgW="888614" imgH="215806"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89" y="2614"/>
                          <a:ext cx="119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47" name="Rectangle 33">
              <a:extLst>
                <a:ext uri="{FF2B5EF4-FFF2-40B4-BE49-F238E27FC236}">
                  <a16:creationId xmlns:a16="http://schemas.microsoft.com/office/drawing/2014/main" id="{3D01E4FC-5654-4111-9AA2-11B3493C452E}"/>
                </a:ext>
              </a:extLst>
            </p:cNvPr>
            <p:cNvSpPr>
              <a:spLocks noChangeArrowheads="1"/>
            </p:cNvSpPr>
            <p:nvPr/>
          </p:nvSpPr>
          <p:spPr bwMode="auto">
            <a:xfrm>
              <a:off x="3651" y="2614"/>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solidFill>
                    <a:srgbClr val="000000"/>
                  </a:solidFill>
                  <a:latin typeface="宋体" panose="02010600030101010101" pitchFamily="2" charset="-122"/>
                  <a:cs typeface="Times New Roman" panose="02020603050405020304" pitchFamily="18" charset="0"/>
                </a:rPr>
                <a:t>  </a:t>
              </a:r>
              <a:r>
                <a:rPr kumimoji="1" lang="zh-CN" altLang="en-US" sz="2800">
                  <a:solidFill>
                    <a:srgbClr val="000000"/>
                  </a:solidFill>
                  <a:latin typeface="宋体" panose="02010600030101010101" pitchFamily="2" charset="-122"/>
                  <a:cs typeface="Times New Roman" panose="02020603050405020304" pitchFamily="18" charset="0"/>
                </a:rPr>
                <a:t>，其中</a:t>
              </a:r>
              <a:endParaRPr kumimoji="1" lang="zh-CN" altLang="en-US" sz="2800">
                <a:solidFill>
                  <a:srgbClr val="000000"/>
                </a:solidFill>
                <a:latin typeface="Times New Roman" panose="02020603050405020304" pitchFamily="18" charset="0"/>
              </a:endParaRPr>
            </a:p>
          </p:txBody>
        </p:sp>
        <p:graphicFrame>
          <p:nvGraphicFramePr>
            <p:cNvPr id="52248" name="Object 28">
              <a:extLst>
                <a:ext uri="{FF2B5EF4-FFF2-40B4-BE49-F238E27FC236}">
                  <a16:creationId xmlns:a16="http://schemas.microsoft.com/office/drawing/2014/main" id="{58F786F4-FD55-44E7-99C3-E7C73B240E0A}"/>
                </a:ext>
              </a:extLst>
            </p:cNvPr>
            <p:cNvGraphicFramePr>
              <a:graphicFrameLocks noChangeAspect="1"/>
            </p:cNvGraphicFramePr>
            <p:nvPr/>
          </p:nvGraphicFramePr>
          <p:xfrm>
            <a:off x="4785" y="2478"/>
            <a:ext cx="817" cy="613"/>
          </p:xfrm>
          <a:graphic>
            <a:graphicData uri="http://schemas.openxmlformats.org/presentationml/2006/ole">
              <mc:AlternateContent xmlns:mc="http://schemas.openxmlformats.org/markup-compatibility/2006">
                <mc:Choice xmlns:v="urn:schemas-microsoft-com:vml" Requires="v">
                  <p:oleObj spid="_x0000_s22707" name="公式" r:id="rId21" imgW="647419" imgH="482391" progId="Equation.3">
                    <p:embed/>
                  </p:oleObj>
                </mc:Choice>
                <mc:Fallback>
                  <p:oleObj name="公式" r:id="rId21" imgW="647419" imgH="482391" progId="Equation.3">
                    <p:embed/>
                    <p:pic>
                      <p:nvPicPr>
                        <p:cNvPr id="0" name="Object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85" y="2478"/>
                          <a:ext cx="817"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38">
            <a:extLst>
              <a:ext uri="{FF2B5EF4-FFF2-40B4-BE49-F238E27FC236}">
                <a16:creationId xmlns:a16="http://schemas.microsoft.com/office/drawing/2014/main" id="{DFBCFDC5-2FB6-4BC0-BDEE-31963F8A749C}"/>
              </a:ext>
            </a:extLst>
          </p:cNvPr>
          <p:cNvGrpSpPr>
            <a:grpSpLocks/>
          </p:cNvGrpSpPr>
          <p:nvPr/>
        </p:nvGrpSpPr>
        <p:grpSpPr bwMode="auto">
          <a:xfrm>
            <a:off x="611188" y="4841875"/>
            <a:ext cx="3529012" cy="1335088"/>
            <a:chOff x="385" y="3050"/>
            <a:chExt cx="2223" cy="841"/>
          </a:xfrm>
        </p:grpSpPr>
        <p:graphicFrame>
          <p:nvGraphicFramePr>
            <p:cNvPr id="52240" name="Object 27">
              <a:extLst>
                <a:ext uri="{FF2B5EF4-FFF2-40B4-BE49-F238E27FC236}">
                  <a16:creationId xmlns:a16="http://schemas.microsoft.com/office/drawing/2014/main" id="{FB5CFB11-A399-41DF-A24F-3DB0B287CDF3}"/>
                </a:ext>
              </a:extLst>
            </p:cNvPr>
            <p:cNvGraphicFramePr>
              <a:graphicFrameLocks noChangeAspect="1"/>
            </p:cNvGraphicFramePr>
            <p:nvPr/>
          </p:nvGraphicFramePr>
          <p:xfrm>
            <a:off x="385" y="3050"/>
            <a:ext cx="2223" cy="528"/>
          </p:xfrm>
          <a:graphic>
            <a:graphicData uri="http://schemas.openxmlformats.org/presentationml/2006/ole">
              <mc:AlternateContent xmlns:mc="http://schemas.openxmlformats.org/markup-compatibility/2006">
                <mc:Choice xmlns:v="urn:schemas-microsoft-com:vml" Requires="v">
                  <p:oleObj spid="_x0000_s22708" name="公式" r:id="rId23" imgW="2044700" imgH="482600" progId="Equation.3">
                    <p:embed/>
                  </p:oleObj>
                </mc:Choice>
                <mc:Fallback>
                  <p:oleObj name="公式" r:id="rId23" imgW="2044700" imgH="482600" progId="Equation.3">
                    <p:embed/>
                    <p:pic>
                      <p:nvPicPr>
                        <p:cNvPr id="0" name="Object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5" y="3050"/>
                          <a:ext cx="2223"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41" name="Object 26">
              <a:extLst>
                <a:ext uri="{FF2B5EF4-FFF2-40B4-BE49-F238E27FC236}">
                  <a16:creationId xmlns:a16="http://schemas.microsoft.com/office/drawing/2014/main" id="{84E9C00B-0671-481F-8B4F-8C53FC44488D}"/>
                </a:ext>
              </a:extLst>
            </p:cNvPr>
            <p:cNvGraphicFramePr>
              <a:graphicFrameLocks noChangeAspect="1"/>
            </p:cNvGraphicFramePr>
            <p:nvPr/>
          </p:nvGraphicFramePr>
          <p:xfrm>
            <a:off x="521" y="3566"/>
            <a:ext cx="953" cy="325"/>
          </p:xfrm>
          <a:graphic>
            <a:graphicData uri="http://schemas.openxmlformats.org/presentationml/2006/ole">
              <mc:AlternateContent xmlns:mc="http://schemas.openxmlformats.org/markup-compatibility/2006">
                <mc:Choice xmlns:v="urn:schemas-microsoft-com:vml" Requires="v">
                  <p:oleObj spid="_x0000_s22709" name="公式" r:id="rId25" imgW="736280" imgH="253890" progId="Equation.3">
                    <p:embed/>
                  </p:oleObj>
                </mc:Choice>
                <mc:Fallback>
                  <p:oleObj name="公式" r:id="rId25" imgW="736280" imgH="253890" progId="Equation.3">
                    <p:embed/>
                    <p:pic>
                      <p:nvPicPr>
                        <p:cNvPr id="0" name="Object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1" y="3566"/>
                          <a:ext cx="953"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Group 37">
            <a:extLst>
              <a:ext uri="{FF2B5EF4-FFF2-40B4-BE49-F238E27FC236}">
                <a16:creationId xmlns:a16="http://schemas.microsoft.com/office/drawing/2014/main" id="{0D591D81-8CE8-4FBA-8D9D-DA876FDC938E}"/>
              </a:ext>
            </a:extLst>
          </p:cNvPr>
          <p:cNvGrpSpPr>
            <a:grpSpLocks/>
          </p:cNvGrpSpPr>
          <p:nvPr/>
        </p:nvGrpSpPr>
        <p:grpSpPr bwMode="auto">
          <a:xfrm>
            <a:off x="2987675" y="5949950"/>
            <a:ext cx="4176713" cy="519113"/>
            <a:chOff x="1655" y="3838"/>
            <a:chExt cx="2631" cy="327"/>
          </a:xfrm>
        </p:grpSpPr>
        <p:sp>
          <p:nvSpPr>
            <p:cNvPr id="52238" name="Rectangle 36">
              <a:extLst>
                <a:ext uri="{FF2B5EF4-FFF2-40B4-BE49-F238E27FC236}">
                  <a16:creationId xmlns:a16="http://schemas.microsoft.com/office/drawing/2014/main" id="{8A27F84F-3372-46C5-9E20-516FDD848094}"/>
                </a:ext>
              </a:extLst>
            </p:cNvPr>
            <p:cNvSpPr>
              <a:spLocks noChangeArrowheads="1"/>
            </p:cNvSpPr>
            <p:nvPr/>
          </p:nvSpPr>
          <p:spPr bwMode="auto">
            <a:xfrm>
              <a:off x="1655" y="3838"/>
              <a:ext cx="844" cy="32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latin typeface="Times New Roman" panose="02020603050405020304" pitchFamily="18" charset="0"/>
                  <a:cs typeface="Times New Roman" panose="02020603050405020304" pitchFamily="18" charset="0"/>
                </a:rPr>
                <a:t>解得： </a:t>
              </a:r>
              <a:endParaRPr kumimoji="1" lang="zh-CN" altLang="en-US" sz="2800">
                <a:solidFill>
                  <a:srgbClr val="000000"/>
                </a:solidFill>
                <a:latin typeface="Times New Roman" panose="02020603050405020304" pitchFamily="18" charset="0"/>
              </a:endParaRPr>
            </a:p>
          </p:txBody>
        </p:sp>
        <p:graphicFrame>
          <p:nvGraphicFramePr>
            <p:cNvPr id="52239" name="Object 25">
              <a:extLst>
                <a:ext uri="{FF2B5EF4-FFF2-40B4-BE49-F238E27FC236}">
                  <a16:creationId xmlns:a16="http://schemas.microsoft.com/office/drawing/2014/main" id="{47B4766D-F8B4-44CC-866B-BB27247E7438}"/>
                </a:ext>
              </a:extLst>
            </p:cNvPr>
            <p:cNvGraphicFramePr>
              <a:graphicFrameLocks noChangeAspect="1"/>
            </p:cNvGraphicFramePr>
            <p:nvPr/>
          </p:nvGraphicFramePr>
          <p:xfrm>
            <a:off x="2426" y="3838"/>
            <a:ext cx="1860" cy="274"/>
          </p:xfrm>
          <a:graphic>
            <a:graphicData uri="http://schemas.openxmlformats.org/presentationml/2006/ole">
              <mc:AlternateContent xmlns:mc="http://schemas.openxmlformats.org/markup-compatibility/2006">
                <mc:Choice xmlns:v="urn:schemas-microsoft-com:vml" Requires="v">
                  <p:oleObj spid="_x0000_s22710" name="公式" r:id="rId27" imgW="1485255" imgH="215806" progId="Equation.3">
                    <p:embed/>
                  </p:oleObj>
                </mc:Choice>
                <mc:Fallback>
                  <p:oleObj name="公式" r:id="rId27" imgW="1485255" imgH="215806" progId="Equation.3">
                    <p:embed/>
                    <p:pic>
                      <p:nvPicPr>
                        <p:cNvPr id="0" name="Object 2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26" y="3838"/>
                          <a:ext cx="1860" cy="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6" name="对象 4">
            <a:extLst>
              <a:ext uri="{FF2B5EF4-FFF2-40B4-BE49-F238E27FC236}">
                <a16:creationId xmlns:a16="http://schemas.microsoft.com/office/drawing/2014/main" id="{BA612A0B-6DE7-4F44-B889-C002CBEF3BC9}"/>
              </a:ext>
            </a:extLst>
          </p:cNvPr>
          <p:cNvGraphicFramePr>
            <a:graphicFrameLocks noChangeAspect="1"/>
          </p:cNvGraphicFramePr>
          <p:nvPr>
            <p:extLst>
              <p:ext uri="{D42A27DB-BD31-4B8C-83A1-F6EECF244321}">
                <p14:modId xmlns:p14="http://schemas.microsoft.com/office/powerpoint/2010/main" val="222297339"/>
              </p:ext>
            </p:extLst>
          </p:nvPr>
        </p:nvGraphicFramePr>
        <p:xfrm>
          <a:off x="6544234" y="153747"/>
          <a:ext cx="2415059" cy="886895"/>
        </p:xfrm>
        <a:graphic>
          <a:graphicData uri="http://schemas.openxmlformats.org/presentationml/2006/ole">
            <mc:AlternateContent xmlns:mc="http://schemas.openxmlformats.org/markup-compatibility/2006">
              <mc:Choice xmlns:v="urn:schemas-microsoft-com:vml" Requires="v">
                <p:oleObj spid="_x0000_s22711" name="Equation" r:id="rId29" imgW="1244520" imgH="457200" progId="Equation.DSMT4">
                  <p:embed/>
                </p:oleObj>
              </mc:Choice>
              <mc:Fallback>
                <p:oleObj name="Equation" r:id="rId29" imgW="1244520" imgH="457200" progId="Equation.DSMT4">
                  <p:embed/>
                  <p:pic>
                    <p:nvPicPr>
                      <p:cNvPr id="18" name="对象 4">
                        <a:extLst>
                          <a:ext uri="{FF2B5EF4-FFF2-40B4-BE49-F238E27FC236}">
                            <a16:creationId xmlns:a16="http://schemas.microsoft.com/office/drawing/2014/main" id="{3D29B4F8-C5B9-4B2D-9E08-36B8466F081E}"/>
                          </a:ext>
                        </a:extLst>
                      </p:cNvPr>
                      <p:cNvPicPr>
                        <a:picLocks noChangeAspect="1" noChangeArrowheads="1"/>
                      </p:cNvPicPr>
                      <p:nvPr/>
                    </p:nvPicPr>
                    <p:blipFill>
                      <a:blip r:embed="rId30"/>
                      <a:srcRect/>
                      <a:stretch>
                        <a:fillRect/>
                      </a:stretch>
                    </p:blipFill>
                    <p:spPr bwMode="auto">
                      <a:xfrm>
                        <a:off x="6544234" y="153747"/>
                        <a:ext cx="2415059" cy="886895"/>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6">
            <a:extLst>
              <a:ext uri="{FF2B5EF4-FFF2-40B4-BE49-F238E27FC236}">
                <a16:creationId xmlns:a16="http://schemas.microsoft.com/office/drawing/2014/main" id="{7018E6AD-E02D-46EE-841C-B42EC850D3D5}"/>
              </a:ext>
            </a:extLst>
          </p:cNvPr>
          <p:cNvSpPr>
            <a:spLocks noChangeArrowheads="1"/>
          </p:cNvSpPr>
          <p:nvPr/>
        </p:nvSpPr>
        <p:spPr bwMode="auto">
          <a:xfrm>
            <a:off x="1042988" y="765175"/>
            <a:ext cx="3740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tabLst>
                <a:tab pos="285750" algn="l"/>
              </a:tabLst>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tabLst>
                <a:tab pos="285750" algn="l"/>
              </a:tabLst>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tabLst>
                <a:tab pos="285750" algn="l"/>
              </a:tabLst>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tabLst>
                <a:tab pos="285750" algn="l"/>
              </a:tabLst>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tabLst>
                <a:tab pos="285750" algn="l"/>
              </a:tabLst>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tabLst>
                <a:tab pos="285750" algn="l"/>
              </a:tabLst>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tabLst>
                <a:tab pos="285750" algn="l"/>
              </a:tabLst>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tabLst>
                <a:tab pos="285750" algn="l"/>
              </a:tabLst>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tabLst>
                <a:tab pos="285750" algn="l"/>
              </a:tabLst>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4. </a:t>
            </a:r>
            <a:r>
              <a:rPr kumimoji="1" lang="zh-CN" altLang="en-US" sz="2800">
                <a:latin typeface="Times New Roman" panose="02020603050405020304" pitchFamily="18" charset="0"/>
                <a:cs typeface="Times New Roman" panose="02020603050405020304" pitchFamily="18" charset="0"/>
              </a:rPr>
              <a:t>得到主成分的表达式</a:t>
            </a:r>
            <a:endParaRPr kumimoji="1" lang="zh-CN" altLang="en-US" sz="2800"/>
          </a:p>
          <a:p>
            <a:pPr>
              <a:spcBef>
                <a:spcPct val="0"/>
              </a:spcBef>
              <a:buFontTx/>
              <a:buNone/>
            </a:pPr>
            <a:endParaRPr kumimoji="1" lang="en-US" altLang="zh-CN" sz="2800">
              <a:latin typeface="Times New Roman" panose="02020603050405020304" pitchFamily="18" charset="0"/>
            </a:endParaRPr>
          </a:p>
        </p:txBody>
      </p:sp>
      <p:sp>
        <p:nvSpPr>
          <p:cNvPr id="53251" name="Rectangle 8">
            <a:extLst>
              <a:ext uri="{FF2B5EF4-FFF2-40B4-BE49-F238E27FC236}">
                <a16:creationId xmlns:a16="http://schemas.microsoft.com/office/drawing/2014/main" id="{FF059CFE-B158-4EFE-8E9A-22E2EF73362F}"/>
              </a:ext>
            </a:extLst>
          </p:cNvPr>
          <p:cNvSpPr>
            <a:spLocks noChangeArrowheads="1"/>
          </p:cNvSpPr>
          <p:nvPr/>
        </p:nvSpPr>
        <p:spPr bwMode="auto">
          <a:xfrm>
            <a:off x="3338513" y="3914775"/>
            <a:ext cx="2333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100"/>
              <a:t> </a:t>
            </a:r>
            <a:endParaRPr kumimoji="1" lang="en-US" altLang="zh-CN" sz="2400">
              <a:latin typeface="Times New Roman" panose="02020603050405020304" pitchFamily="18" charset="0"/>
            </a:endParaRPr>
          </a:p>
        </p:txBody>
      </p:sp>
      <p:grpSp>
        <p:nvGrpSpPr>
          <p:cNvPr id="2" name="Group 10">
            <a:extLst>
              <a:ext uri="{FF2B5EF4-FFF2-40B4-BE49-F238E27FC236}">
                <a16:creationId xmlns:a16="http://schemas.microsoft.com/office/drawing/2014/main" id="{4135812A-4D77-44AE-BE33-00F579D40F31}"/>
              </a:ext>
            </a:extLst>
          </p:cNvPr>
          <p:cNvGrpSpPr>
            <a:grpSpLocks/>
          </p:cNvGrpSpPr>
          <p:nvPr/>
        </p:nvGrpSpPr>
        <p:grpSpPr bwMode="auto">
          <a:xfrm>
            <a:off x="623888" y="1654175"/>
            <a:ext cx="7037387" cy="1120775"/>
            <a:chOff x="393" y="1042"/>
            <a:chExt cx="4433" cy="706"/>
          </a:xfrm>
        </p:grpSpPr>
        <p:graphicFrame>
          <p:nvGraphicFramePr>
            <p:cNvPr id="53260" name="Object 5">
              <a:extLst>
                <a:ext uri="{FF2B5EF4-FFF2-40B4-BE49-F238E27FC236}">
                  <a16:creationId xmlns:a16="http://schemas.microsoft.com/office/drawing/2014/main" id="{15D0BD8F-5709-40D9-A936-C5A0439605B1}"/>
                </a:ext>
              </a:extLst>
            </p:cNvPr>
            <p:cNvGraphicFramePr>
              <a:graphicFrameLocks noChangeAspect="1"/>
            </p:cNvGraphicFramePr>
            <p:nvPr/>
          </p:nvGraphicFramePr>
          <p:xfrm>
            <a:off x="1701" y="1071"/>
            <a:ext cx="3090" cy="286"/>
          </p:xfrm>
          <a:graphic>
            <a:graphicData uri="http://schemas.openxmlformats.org/presentationml/2006/ole">
              <mc:AlternateContent xmlns:mc="http://schemas.openxmlformats.org/markup-compatibility/2006">
                <mc:Choice xmlns:v="urn:schemas-microsoft-com:vml" Requires="v">
                  <p:oleObj spid="_x0000_s23602" name="公式" r:id="rId3" imgW="2362200" imgH="215900" progId="Equation.3">
                    <p:embed/>
                  </p:oleObj>
                </mc:Choice>
                <mc:Fallback>
                  <p:oleObj name="公式" r:id="rId3" imgW="2362200" imgH="2159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1071"/>
                          <a:ext cx="309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61" name="Rectangle 7">
              <a:extLst>
                <a:ext uri="{FF2B5EF4-FFF2-40B4-BE49-F238E27FC236}">
                  <a16:creationId xmlns:a16="http://schemas.microsoft.com/office/drawing/2014/main" id="{A238304E-D700-494B-B205-B4C103A250D2}"/>
                </a:ext>
              </a:extLst>
            </p:cNvPr>
            <p:cNvSpPr>
              <a:spLocks noChangeArrowheads="1"/>
            </p:cNvSpPr>
            <p:nvPr/>
          </p:nvSpPr>
          <p:spPr bwMode="auto">
            <a:xfrm>
              <a:off x="422" y="1421"/>
              <a:ext cx="14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latin typeface="Times New Roman" panose="02020603050405020304" pitchFamily="18" charset="0"/>
                  <a:cs typeface="Times New Roman" panose="02020603050405020304" pitchFamily="18" charset="0"/>
                </a:rPr>
                <a:t>第二主成分：</a:t>
              </a:r>
            </a:p>
          </p:txBody>
        </p:sp>
        <p:graphicFrame>
          <p:nvGraphicFramePr>
            <p:cNvPr id="53262" name="Object 4">
              <a:extLst>
                <a:ext uri="{FF2B5EF4-FFF2-40B4-BE49-F238E27FC236}">
                  <a16:creationId xmlns:a16="http://schemas.microsoft.com/office/drawing/2014/main" id="{32F66616-3C36-4C6D-981C-23B8C68F7AA5}"/>
                </a:ext>
              </a:extLst>
            </p:cNvPr>
            <p:cNvGraphicFramePr>
              <a:graphicFrameLocks noChangeAspect="1"/>
            </p:cNvGraphicFramePr>
            <p:nvPr/>
          </p:nvGraphicFramePr>
          <p:xfrm>
            <a:off x="1736" y="1443"/>
            <a:ext cx="3090" cy="274"/>
          </p:xfrm>
          <a:graphic>
            <a:graphicData uri="http://schemas.openxmlformats.org/presentationml/2006/ole">
              <mc:AlternateContent xmlns:mc="http://schemas.openxmlformats.org/markup-compatibility/2006">
                <mc:Choice xmlns:v="urn:schemas-microsoft-com:vml" Requires="v">
                  <p:oleObj spid="_x0000_s23603" name="公式" r:id="rId5" imgW="2463800" imgH="215900" progId="Equation.3">
                    <p:embed/>
                  </p:oleObj>
                </mc:Choice>
                <mc:Fallback>
                  <p:oleObj name="公式" r:id="rId5" imgW="2463800" imgH="2159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6" y="1443"/>
                          <a:ext cx="309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63" name="Rectangle 9">
              <a:extLst>
                <a:ext uri="{FF2B5EF4-FFF2-40B4-BE49-F238E27FC236}">
                  <a16:creationId xmlns:a16="http://schemas.microsoft.com/office/drawing/2014/main" id="{22FE4522-D863-4355-9987-2969D83ABE4D}"/>
                </a:ext>
              </a:extLst>
            </p:cNvPr>
            <p:cNvSpPr>
              <a:spLocks noChangeArrowheads="1"/>
            </p:cNvSpPr>
            <p:nvPr/>
          </p:nvSpPr>
          <p:spPr bwMode="auto">
            <a:xfrm>
              <a:off x="393" y="1042"/>
              <a:ext cx="14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rPr>
                <a:t>第一主成分：</a:t>
              </a:r>
            </a:p>
          </p:txBody>
        </p:sp>
      </p:grpSp>
      <p:sp>
        <p:nvSpPr>
          <p:cNvPr id="379915" name="Text Box 11">
            <a:extLst>
              <a:ext uri="{FF2B5EF4-FFF2-40B4-BE49-F238E27FC236}">
                <a16:creationId xmlns:a16="http://schemas.microsoft.com/office/drawing/2014/main" id="{9CEE725E-D43C-41F1-9F35-D9D4C9335EA5}"/>
              </a:ext>
            </a:extLst>
          </p:cNvPr>
          <p:cNvSpPr txBox="1">
            <a:spLocks noChangeArrowheads="1"/>
          </p:cNvSpPr>
          <p:nvPr/>
        </p:nvSpPr>
        <p:spPr bwMode="auto">
          <a:xfrm>
            <a:off x="971550" y="3141663"/>
            <a:ext cx="7329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a:t>5.</a:t>
            </a:r>
            <a:r>
              <a:rPr lang="zh-CN" altLang="en-US" sz="2800"/>
              <a:t>主成分的含义</a:t>
            </a:r>
          </a:p>
        </p:txBody>
      </p:sp>
      <p:sp>
        <p:nvSpPr>
          <p:cNvPr id="379916" name="Rectangle 12">
            <a:extLst>
              <a:ext uri="{FF2B5EF4-FFF2-40B4-BE49-F238E27FC236}">
                <a16:creationId xmlns:a16="http://schemas.microsoft.com/office/drawing/2014/main" id="{4D4C797F-182F-4757-A092-C1C8477A0913}"/>
              </a:ext>
            </a:extLst>
          </p:cNvPr>
          <p:cNvSpPr>
            <a:spLocks noChangeArrowheads="1"/>
          </p:cNvSpPr>
          <p:nvPr/>
        </p:nvSpPr>
        <p:spPr bwMode="auto">
          <a:xfrm>
            <a:off x="468313" y="3789363"/>
            <a:ext cx="8281987" cy="9461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rPr>
              <a:t>通过分析主成分的表达式中原变量前的系数来解释各主成分的含义。 </a:t>
            </a:r>
          </a:p>
        </p:txBody>
      </p:sp>
      <p:grpSp>
        <p:nvGrpSpPr>
          <p:cNvPr id="3" name="Group 16">
            <a:extLst>
              <a:ext uri="{FF2B5EF4-FFF2-40B4-BE49-F238E27FC236}">
                <a16:creationId xmlns:a16="http://schemas.microsoft.com/office/drawing/2014/main" id="{F36073D5-9F10-43AC-94F6-A2AA764F3F12}"/>
              </a:ext>
            </a:extLst>
          </p:cNvPr>
          <p:cNvGrpSpPr>
            <a:grpSpLocks/>
          </p:cNvGrpSpPr>
          <p:nvPr/>
        </p:nvGrpSpPr>
        <p:grpSpPr bwMode="auto">
          <a:xfrm>
            <a:off x="539750" y="4724400"/>
            <a:ext cx="8208963" cy="1017588"/>
            <a:chOff x="249" y="3294"/>
            <a:chExt cx="5171" cy="641"/>
          </a:xfrm>
        </p:grpSpPr>
        <p:sp>
          <p:nvSpPr>
            <p:cNvPr id="53257" name="Rectangle 13">
              <a:extLst>
                <a:ext uri="{FF2B5EF4-FFF2-40B4-BE49-F238E27FC236}">
                  <a16:creationId xmlns:a16="http://schemas.microsoft.com/office/drawing/2014/main" id="{0137A00F-CAFD-4E97-9BBB-C35E11684204}"/>
                </a:ext>
              </a:extLst>
            </p:cNvPr>
            <p:cNvSpPr>
              <a:spLocks noChangeArrowheads="1"/>
            </p:cNvSpPr>
            <p:nvPr/>
          </p:nvSpPr>
          <p:spPr bwMode="auto">
            <a:xfrm>
              <a:off x="249" y="3339"/>
              <a:ext cx="517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rPr>
                <a:t>第一主成分</a:t>
              </a:r>
              <a:r>
                <a:rPr kumimoji="1" lang="en-US" altLang="zh-CN" sz="2800">
                  <a:solidFill>
                    <a:srgbClr val="000000"/>
                  </a:solidFill>
                </a:rPr>
                <a:t>F</a:t>
              </a:r>
              <a:r>
                <a:rPr kumimoji="1" lang="en-US" altLang="zh-CN" sz="2800" baseline="-25000">
                  <a:solidFill>
                    <a:srgbClr val="000000"/>
                  </a:solidFill>
                </a:rPr>
                <a:t>1</a:t>
              </a:r>
              <a:r>
                <a:rPr kumimoji="1" lang="zh-CN" altLang="en-US" sz="2800">
                  <a:solidFill>
                    <a:srgbClr val="000000"/>
                  </a:solidFill>
                </a:rPr>
                <a:t>是    和    的加权和，表示该生成绩的好坏。 </a:t>
              </a:r>
            </a:p>
          </p:txBody>
        </p:sp>
        <p:graphicFrame>
          <p:nvGraphicFramePr>
            <p:cNvPr id="53258" name="Object 14">
              <a:extLst>
                <a:ext uri="{FF2B5EF4-FFF2-40B4-BE49-F238E27FC236}">
                  <a16:creationId xmlns:a16="http://schemas.microsoft.com/office/drawing/2014/main" id="{E61A4B51-2028-427B-AC1D-C14FC2B112FA}"/>
                </a:ext>
              </a:extLst>
            </p:cNvPr>
            <p:cNvGraphicFramePr>
              <a:graphicFrameLocks noChangeAspect="1"/>
            </p:cNvGraphicFramePr>
            <p:nvPr/>
          </p:nvGraphicFramePr>
          <p:xfrm>
            <a:off x="1882" y="3294"/>
            <a:ext cx="288" cy="408"/>
          </p:xfrm>
          <a:graphic>
            <a:graphicData uri="http://schemas.openxmlformats.org/presentationml/2006/ole">
              <mc:AlternateContent xmlns:mc="http://schemas.openxmlformats.org/markup-compatibility/2006">
                <mc:Choice xmlns:v="urn:schemas-microsoft-com:vml" Requires="v">
                  <p:oleObj spid="_x0000_s23604" name="公式" r:id="rId7" imgW="152268" imgH="215713" progId="Equation.3">
                    <p:embed/>
                  </p:oleObj>
                </mc:Choice>
                <mc:Fallback>
                  <p:oleObj name="公式" r:id="rId7" imgW="152268" imgH="215713"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2" y="3294"/>
                          <a:ext cx="28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9" name="Object 15">
              <a:extLst>
                <a:ext uri="{FF2B5EF4-FFF2-40B4-BE49-F238E27FC236}">
                  <a16:creationId xmlns:a16="http://schemas.microsoft.com/office/drawing/2014/main" id="{53451AF9-AC08-4A47-943B-DD310AD22E4D}"/>
                </a:ext>
              </a:extLst>
            </p:cNvPr>
            <p:cNvGraphicFramePr>
              <a:graphicFrameLocks noChangeAspect="1"/>
            </p:cNvGraphicFramePr>
            <p:nvPr/>
          </p:nvGraphicFramePr>
          <p:xfrm>
            <a:off x="2426" y="3294"/>
            <a:ext cx="312" cy="408"/>
          </p:xfrm>
          <a:graphic>
            <a:graphicData uri="http://schemas.openxmlformats.org/presentationml/2006/ole">
              <mc:AlternateContent xmlns:mc="http://schemas.openxmlformats.org/markup-compatibility/2006">
                <mc:Choice xmlns:v="urn:schemas-microsoft-com:vml" Requires="v">
                  <p:oleObj spid="_x0000_s23605" name="公式" r:id="rId9" imgW="164885" imgH="215619" progId="Equation.3">
                    <p:embed/>
                  </p:oleObj>
                </mc:Choice>
                <mc:Fallback>
                  <p:oleObj name="公式" r:id="rId9" imgW="164885" imgH="215619"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6" y="3294"/>
                          <a:ext cx="3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79921" name="Rectangle 17">
            <a:extLst>
              <a:ext uri="{FF2B5EF4-FFF2-40B4-BE49-F238E27FC236}">
                <a16:creationId xmlns:a16="http://schemas.microsoft.com/office/drawing/2014/main" id="{0B956E77-FEDB-403D-8DA5-92F3FF375D22}"/>
              </a:ext>
            </a:extLst>
          </p:cNvPr>
          <p:cNvSpPr>
            <a:spLocks noChangeArrowheads="1"/>
          </p:cNvSpPr>
          <p:nvPr/>
        </p:nvSpPr>
        <p:spPr bwMode="auto">
          <a:xfrm>
            <a:off x="539750" y="5805488"/>
            <a:ext cx="6713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rPr>
              <a:t>第二主成分</a:t>
            </a:r>
            <a:r>
              <a:rPr kumimoji="1" lang="en-US" altLang="zh-CN" sz="2800">
                <a:solidFill>
                  <a:srgbClr val="000000"/>
                </a:solidFill>
              </a:rPr>
              <a:t>F</a:t>
            </a:r>
            <a:r>
              <a:rPr kumimoji="1" lang="en-US" altLang="zh-CN" sz="2800" baseline="-25000">
                <a:solidFill>
                  <a:srgbClr val="000000"/>
                </a:solidFill>
              </a:rPr>
              <a:t>2</a:t>
            </a:r>
            <a:r>
              <a:rPr kumimoji="1" lang="zh-CN" altLang="en-US" sz="2800">
                <a:solidFill>
                  <a:srgbClr val="000000"/>
                </a:solidFill>
              </a:rPr>
              <a:t>表示学生两科成绩的均衡性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99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99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9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15" grpId="0"/>
      <p:bldP spid="379916" grpId="0" animBg="1"/>
      <p:bldP spid="3799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a:extLst>
              <a:ext uri="{FF2B5EF4-FFF2-40B4-BE49-F238E27FC236}">
                <a16:creationId xmlns:a16="http://schemas.microsoft.com/office/drawing/2014/main" id="{1AFCD2D3-9A1E-4539-AC33-7028FF7EBB05}"/>
              </a:ext>
            </a:extLst>
          </p:cNvPr>
          <p:cNvSpPr>
            <a:spLocks noChangeArrowheads="1"/>
          </p:cNvSpPr>
          <p:nvPr/>
        </p:nvSpPr>
        <p:spPr bwMode="auto">
          <a:xfrm>
            <a:off x="971550" y="404813"/>
            <a:ext cx="3673475" cy="519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b="1"/>
              <a:t>6.</a:t>
            </a:r>
            <a:r>
              <a:rPr kumimoji="1" lang="en-US" altLang="zh-CN" sz="2800"/>
              <a:t> </a:t>
            </a:r>
            <a:r>
              <a:rPr kumimoji="1" lang="zh-CN" altLang="en-US" sz="2800" b="1"/>
              <a:t>比较主成分重要性</a:t>
            </a:r>
            <a:r>
              <a:rPr kumimoji="1" lang="zh-CN" altLang="en-US" sz="2800"/>
              <a:t> </a:t>
            </a:r>
          </a:p>
        </p:txBody>
      </p:sp>
      <p:grpSp>
        <p:nvGrpSpPr>
          <p:cNvPr id="54275" name="Group 46">
            <a:extLst>
              <a:ext uri="{FF2B5EF4-FFF2-40B4-BE49-F238E27FC236}">
                <a16:creationId xmlns:a16="http://schemas.microsoft.com/office/drawing/2014/main" id="{0415368B-A24F-43DD-916B-C9E61FED1CAF}"/>
              </a:ext>
            </a:extLst>
          </p:cNvPr>
          <p:cNvGrpSpPr>
            <a:grpSpLocks/>
          </p:cNvGrpSpPr>
          <p:nvPr/>
        </p:nvGrpSpPr>
        <p:grpSpPr bwMode="auto">
          <a:xfrm>
            <a:off x="603250" y="1196975"/>
            <a:ext cx="5316538" cy="576263"/>
            <a:chOff x="380" y="754"/>
            <a:chExt cx="3349" cy="363"/>
          </a:xfrm>
        </p:grpSpPr>
        <p:sp>
          <p:nvSpPr>
            <p:cNvPr id="54305" name="Rectangle 7">
              <a:extLst>
                <a:ext uri="{FF2B5EF4-FFF2-40B4-BE49-F238E27FC236}">
                  <a16:creationId xmlns:a16="http://schemas.microsoft.com/office/drawing/2014/main" id="{19D26F75-D81D-468F-8AAF-CB3D8B0557ED}"/>
                </a:ext>
              </a:extLst>
            </p:cNvPr>
            <p:cNvSpPr>
              <a:spLocks noChangeArrowheads="1"/>
            </p:cNvSpPr>
            <p:nvPr/>
          </p:nvSpPr>
          <p:spPr bwMode="auto">
            <a:xfrm>
              <a:off x="380" y="754"/>
              <a:ext cx="23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第一主成分</a:t>
              </a:r>
              <a:r>
                <a:rPr kumimoji="1" lang="en-US" altLang="zh-CN" sz="2800">
                  <a:latin typeface="Times New Roman" panose="02020603050405020304" pitchFamily="18" charset="0"/>
                  <a:cs typeface="Times New Roman" panose="02020603050405020304" pitchFamily="18" charset="0"/>
                </a:rPr>
                <a:t>F</a:t>
              </a:r>
              <a:r>
                <a:rPr kumimoji="1" lang="en-US" altLang="zh-CN" sz="2800" baseline="-30000">
                  <a:latin typeface="Times New Roman" panose="02020603050405020304" pitchFamily="18" charset="0"/>
                  <a:cs typeface="Times New Roman" panose="02020603050405020304" pitchFamily="18" charset="0"/>
                </a:rPr>
                <a:t>1</a:t>
              </a:r>
              <a:r>
                <a:rPr kumimoji="1" lang="zh-CN" altLang="en-US" sz="2800">
                  <a:latin typeface="Times New Roman" panose="02020603050405020304" pitchFamily="18" charset="0"/>
                  <a:cs typeface="Times New Roman" panose="02020603050405020304" pitchFamily="18" charset="0"/>
                </a:rPr>
                <a:t>的方差为</a:t>
              </a:r>
              <a:endParaRPr kumimoji="1" lang="zh-CN" altLang="en-US" sz="2800">
                <a:latin typeface="Times New Roman" panose="02020603050405020304" pitchFamily="18" charset="0"/>
              </a:endParaRPr>
            </a:p>
          </p:txBody>
        </p:sp>
        <p:graphicFrame>
          <p:nvGraphicFramePr>
            <p:cNvPr id="54306" name="Object 6">
              <a:extLst>
                <a:ext uri="{FF2B5EF4-FFF2-40B4-BE49-F238E27FC236}">
                  <a16:creationId xmlns:a16="http://schemas.microsoft.com/office/drawing/2014/main" id="{2096E765-4564-4D08-855F-8E782035D849}"/>
                </a:ext>
              </a:extLst>
            </p:cNvPr>
            <p:cNvGraphicFramePr>
              <a:graphicFrameLocks noChangeAspect="1"/>
            </p:cNvGraphicFramePr>
            <p:nvPr/>
          </p:nvGraphicFramePr>
          <p:xfrm>
            <a:off x="2653" y="754"/>
            <a:ext cx="1076" cy="363"/>
          </p:xfrm>
          <a:graphic>
            <a:graphicData uri="http://schemas.openxmlformats.org/presentationml/2006/ole">
              <mc:AlternateContent xmlns:mc="http://schemas.openxmlformats.org/markup-compatibility/2006">
                <mc:Choice xmlns:v="urn:schemas-microsoft-com:vml" Requires="v">
                  <p:oleObj spid="_x0000_s24698" name="公式" r:id="rId3" imgW="525558" imgH="91334" progId="Equation.3">
                    <p:embed/>
                  </p:oleObj>
                </mc:Choice>
                <mc:Fallback>
                  <p:oleObj name="公式" r:id="rId3" imgW="525558" imgH="91334"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3" y="754"/>
                          <a:ext cx="107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4276" name="Group 47">
            <a:extLst>
              <a:ext uri="{FF2B5EF4-FFF2-40B4-BE49-F238E27FC236}">
                <a16:creationId xmlns:a16="http://schemas.microsoft.com/office/drawing/2014/main" id="{BB8382BD-68D4-4208-B156-7437C64970C2}"/>
              </a:ext>
            </a:extLst>
          </p:cNvPr>
          <p:cNvGrpSpPr>
            <a:grpSpLocks/>
          </p:cNvGrpSpPr>
          <p:nvPr/>
        </p:nvGrpSpPr>
        <p:grpSpPr bwMode="auto">
          <a:xfrm>
            <a:off x="546100" y="3328988"/>
            <a:ext cx="5105400" cy="576262"/>
            <a:chOff x="344" y="2097"/>
            <a:chExt cx="3216" cy="363"/>
          </a:xfrm>
        </p:grpSpPr>
        <p:sp>
          <p:nvSpPr>
            <p:cNvPr id="54303" name="Rectangle 8">
              <a:extLst>
                <a:ext uri="{FF2B5EF4-FFF2-40B4-BE49-F238E27FC236}">
                  <a16:creationId xmlns:a16="http://schemas.microsoft.com/office/drawing/2014/main" id="{805CA394-D5E1-4753-9981-206F48E8E217}"/>
                </a:ext>
              </a:extLst>
            </p:cNvPr>
            <p:cNvSpPr>
              <a:spLocks noChangeArrowheads="1"/>
            </p:cNvSpPr>
            <p:nvPr/>
          </p:nvSpPr>
          <p:spPr bwMode="auto">
            <a:xfrm>
              <a:off x="344" y="2115"/>
              <a:ext cx="23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第二主成分</a:t>
              </a:r>
              <a:r>
                <a:rPr kumimoji="1" lang="en-US" altLang="zh-CN" sz="2800">
                  <a:latin typeface="Times New Roman" panose="02020603050405020304" pitchFamily="18" charset="0"/>
                  <a:cs typeface="Times New Roman" panose="02020603050405020304" pitchFamily="18" charset="0"/>
                </a:rPr>
                <a:t>F</a:t>
              </a:r>
              <a:r>
                <a:rPr kumimoji="1" lang="en-US" altLang="zh-CN" sz="2800" baseline="-30000">
                  <a:latin typeface="Times New Roman" panose="02020603050405020304" pitchFamily="18" charset="0"/>
                  <a:cs typeface="Times New Roman" panose="02020603050405020304" pitchFamily="18" charset="0"/>
                </a:rPr>
                <a:t>2</a:t>
              </a:r>
              <a:r>
                <a:rPr kumimoji="1" lang="zh-CN" altLang="en-US" sz="2800">
                  <a:latin typeface="Times New Roman" panose="02020603050405020304" pitchFamily="18" charset="0"/>
                  <a:cs typeface="Times New Roman" panose="02020603050405020304" pitchFamily="18" charset="0"/>
                </a:rPr>
                <a:t>的方差为</a:t>
              </a:r>
              <a:endParaRPr kumimoji="1" lang="zh-CN" altLang="en-US" sz="2800">
                <a:latin typeface="Times New Roman" panose="02020603050405020304" pitchFamily="18" charset="0"/>
              </a:endParaRPr>
            </a:p>
          </p:txBody>
        </p:sp>
        <p:graphicFrame>
          <p:nvGraphicFramePr>
            <p:cNvPr id="54304" name="Object 5">
              <a:extLst>
                <a:ext uri="{FF2B5EF4-FFF2-40B4-BE49-F238E27FC236}">
                  <a16:creationId xmlns:a16="http://schemas.microsoft.com/office/drawing/2014/main" id="{0F06261F-040A-46C8-A20A-BCE999E471C9}"/>
                </a:ext>
              </a:extLst>
            </p:cNvPr>
            <p:cNvGraphicFramePr>
              <a:graphicFrameLocks noChangeAspect="1"/>
            </p:cNvGraphicFramePr>
            <p:nvPr/>
          </p:nvGraphicFramePr>
          <p:xfrm>
            <a:off x="2617" y="2097"/>
            <a:ext cx="943" cy="363"/>
          </p:xfrm>
          <a:graphic>
            <a:graphicData uri="http://schemas.openxmlformats.org/presentationml/2006/ole">
              <mc:AlternateContent xmlns:mc="http://schemas.openxmlformats.org/markup-compatibility/2006">
                <mc:Choice xmlns:v="urn:schemas-microsoft-com:vml" Requires="v">
                  <p:oleObj spid="_x0000_s24699" name="公式" r:id="rId5" imgW="434177" imgH="91334" progId="Equation.3">
                    <p:embed/>
                  </p:oleObj>
                </mc:Choice>
                <mc:Fallback>
                  <p:oleObj name="公式" r:id="rId5" imgW="434177" imgH="91334"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7" y="2097"/>
                          <a:ext cx="94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4277" name="Rectangle 11">
            <a:extLst>
              <a:ext uri="{FF2B5EF4-FFF2-40B4-BE49-F238E27FC236}">
                <a16:creationId xmlns:a16="http://schemas.microsoft.com/office/drawing/2014/main" id="{EAB73A4E-1986-460C-BC30-B314FE0A8882}"/>
              </a:ext>
            </a:extLst>
          </p:cNvPr>
          <p:cNvSpPr>
            <a:spLocks noChangeArrowheads="1"/>
          </p:cNvSpPr>
          <p:nvPr/>
        </p:nvSpPr>
        <p:spPr bwMode="auto">
          <a:xfrm>
            <a:off x="0" y="3084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4278" name="Rectangle 14">
            <a:extLst>
              <a:ext uri="{FF2B5EF4-FFF2-40B4-BE49-F238E27FC236}">
                <a16:creationId xmlns:a16="http://schemas.microsoft.com/office/drawing/2014/main" id="{D418228D-A803-4944-AF78-91904912FD6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4279" name="Rectangle 16">
            <a:extLst>
              <a:ext uri="{FF2B5EF4-FFF2-40B4-BE49-F238E27FC236}">
                <a16:creationId xmlns:a16="http://schemas.microsoft.com/office/drawing/2014/main" id="{3E4F29B3-FD42-4759-A998-9E9EF131EA40}"/>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4" name="Group 21">
            <a:extLst>
              <a:ext uri="{FF2B5EF4-FFF2-40B4-BE49-F238E27FC236}">
                <a16:creationId xmlns:a16="http://schemas.microsoft.com/office/drawing/2014/main" id="{B38EC544-6D1C-41B8-8ED0-B55C71F36E2E}"/>
              </a:ext>
            </a:extLst>
          </p:cNvPr>
          <p:cNvGrpSpPr>
            <a:grpSpLocks/>
          </p:cNvGrpSpPr>
          <p:nvPr/>
        </p:nvGrpSpPr>
        <p:grpSpPr bwMode="auto">
          <a:xfrm>
            <a:off x="1835150" y="1773238"/>
            <a:ext cx="5916613" cy="1382712"/>
            <a:chOff x="1202" y="1253"/>
            <a:chExt cx="3727" cy="871"/>
          </a:xfrm>
        </p:grpSpPr>
        <p:sp>
          <p:nvSpPr>
            <p:cNvPr id="54299" name="Rectangle 12">
              <a:extLst>
                <a:ext uri="{FF2B5EF4-FFF2-40B4-BE49-F238E27FC236}">
                  <a16:creationId xmlns:a16="http://schemas.microsoft.com/office/drawing/2014/main" id="{E6B3A164-128E-4DFC-8DD5-38F7059E2ACA}"/>
                </a:ext>
              </a:extLst>
            </p:cNvPr>
            <p:cNvSpPr>
              <a:spLocks noChangeArrowheads="1"/>
            </p:cNvSpPr>
            <p:nvPr/>
          </p:nvSpPr>
          <p:spPr bwMode="auto">
            <a:xfrm>
              <a:off x="1202" y="1253"/>
              <a:ext cx="13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方差贡献率</a:t>
              </a:r>
              <a:r>
                <a:rPr kumimoji="1" lang="zh-CN" altLang="en-US" sz="2800"/>
                <a:t> </a:t>
              </a:r>
              <a:endParaRPr kumimoji="1" lang="zh-CN" altLang="en-US" sz="2800">
                <a:latin typeface="Times New Roman" panose="02020603050405020304" pitchFamily="18" charset="0"/>
              </a:endParaRPr>
            </a:p>
          </p:txBody>
        </p:sp>
        <p:grpSp>
          <p:nvGrpSpPr>
            <p:cNvPr id="54300" name="Group 19">
              <a:extLst>
                <a:ext uri="{FF2B5EF4-FFF2-40B4-BE49-F238E27FC236}">
                  <a16:creationId xmlns:a16="http://schemas.microsoft.com/office/drawing/2014/main" id="{922D08C6-5063-4627-AC47-DE6DEDA37FFA}"/>
                </a:ext>
              </a:extLst>
            </p:cNvPr>
            <p:cNvGrpSpPr>
              <a:grpSpLocks/>
            </p:cNvGrpSpPr>
            <p:nvPr/>
          </p:nvGrpSpPr>
          <p:grpSpPr bwMode="auto">
            <a:xfrm>
              <a:off x="1338" y="1624"/>
              <a:ext cx="3591" cy="500"/>
              <a:chOff x="1338" y="1624"/>
              <a:chExt cx="3591" cy="500"/>
            </a:xfrm>
          </p:grpSpPr>
          <p:graphicFrame>
            <p:nvGraphicFramePr>
              <p:cNvPr id="54301" name="Object 13">
                <a:extLst>
                  <a:ext uri="{FF2B5EF4-FFF2-40B4-BE49-F238E27FC236}">
                    <a16:creationId xmlns:a16="http://schemas.microsoft.com/office/drawing/2014/main" id="{FB8E3A49-BBDE-4EFB-8753-29FAB8BED9C2}"/>
                  </a:ext>
                </a:extLst>
              </p:cNvPr>
              <p:cNvGraphicFramePr>
                <a:graphicFrameLocks noChangeAspect="1"/>
              </p:cNvGraphicFramePr>
              <p:nvPr/>
            </p:nvGraphicFramePr>
            <p:xfrm>
              <a:off x="1338" y="1661"/>
              <a:ext cx="1906" cy="463"/>
            </p:xfrm>
            <a:graphic>
              <a:graphicData uri="http://schemas.openxmlformats.org/presentationml/2006/ole">
                <mc:AlternateContent xmlns:mc="http://schemas.openxmlformats.org/markup-compatibility/2006">
                  <mc:Choice xmlns:v="urn:schemas-microsoft-com:vml" Requires="v">
                    <p:oleObj spid="_x0000_s24700" name="公式" r:id="rId7" imgW="1630650" imgH="297312" progId="Equation.3">
                      <p:embed/>
                    </p:oleObj>
                  </mc:Choice>
                  <mc:Fallback>
                    <p:oleObj name="公式" r:id="rId7" imgW="1630650" imgH="297312"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8" y="1661"/>
                            <a:ext cx="1906"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2" name="Object 15">
                <a:extLst>
                  <a:ext uri="{FF2B5EF4-FFF2-40B4-BE49-F238E27FC236}">
                    <a16:creationId xmlns:a16="http://schemas.microsoft.com/office/drawing/2014/main" id="{AFBF2C2E-DA29-4821-ACD9-54411EBB317E}"/>
                  </a:ext>
                </a:extLst>
              </p:cNvPr>
              <p:cNvGraphicFramePr>
                <a:graphicFrameLocks noChangeAspect="1"/>
              </p:cNvGraphicFramePr>
              <p:nvPr/>
            </p:nvGraphicFramePr>
            <p:xfrm>
              <a:off x="3206" y="1624"/>
              <a:ext cx="1723" cy="451"/>
            </p:xfrm>
            <a:graphic>
              <a:graphicData uri="http://schemas.openxmlformats.org/presentationml/2006/ole">
                <mc:AlternateContent xmlns:mc="http://schemas.openxmlformats.org/markup-compatibility/2006">
                  <mc:Choice xmlns:v="urn:schemas-microsoft-com:vml" Requires="v">
                    <p:oleObj spid="_x0000_s24701" name="公式" r:id="rId9" imgW="1364084" imgH="259256" progId="Equation.3">
                      <p:embed/>
                    </p:oleObj>
                  </mc:Choice>
                  <mc:Fallback>
                    <p:oleObj name="公式" r:id="rId9" imgW="1364084" imgH="259256"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6" y="1624"/>
                            <a:ext cx="1723"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54281" name="Rectangle 18">
            <a:extLst>
              <a:ext uri="{FF2B5EF4-FFF2-40B4-BE49-F238E27FC236}">
                <a16:creationId xmlns:a16="http://schemas.microsoft.com/office/drawing/2014/main" id="{7D884092-F9C7-4640-AD4C-4915DB7E85FC}"/>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 name="Group 23">
            <a:extLst>
              <a:ext uri="{FF2B5EF4-FFF2-40B4-BE49-F238E27FC236}">
                <a16:creationId xmlns:a16="http://schemas.microsoft.com/office/drawing/2014/main" id="{D4CA0672-B6B7-49BC-AB22-ABA8B975F217}"/>
              </a:ext>
            </a:extLst>
          </p:cNvPr>
          <p:cNvGrpSpPr>
            <a:grpSpLocks/>
          </p:cNvGrpSpPr>
          <p:nvPr/>
        </p:nvGrpSpPr>
        <p:grpSpPr bwMode="auto">
          <a:xfrm>
            <a:off x="1908175" y="4076700"/>
            <a:ext cx="5975350" cy="790575"/>
            <a:chOff x="1202" y="2568"/>
            <a:chExt cx="3764" cy="498"/>
          </a:xfrm>
        </p:grpSpPr>
        <p:graphicFrame>
          <p:nvGraphicFramePr>
            <p:cNvPr id="54297" name="Object 17">
              <a:extLst>
                <a:ext uri="{FF2B5EF4-FFF2-40B4-BE49-F238E27FC236}">
                  <a16:creationId xmlns:a16="http://schemas.microsoft.com/office/drawing/2014/main" id="{D44D314A-DE4C-44D5-9862-5DCD95C8E6FD}"/>
                </a:ext>
              </a:extLst>
            </p:cNvPr>
            <p:cNvGraphicFramePr>
              <a:graphicFrameLocks noChangeAspect="1"/>
            </p:cNvGraphicFramePr>
            <p:nvPr/>
          </p:nvGraphicFramePr>
          <p:xfrm>
            <a:off x="2653" y="2568"/>
            <a:ext cx="2313" cy="498"/>
          </p:xfrm>
          <a:graphic>
            <a:graphicData uri="http://schemas.openxmlformats.org/presentationml/2006/ole">
              <mc:AlternateContent xmlns:mc="http://schemas.openxmlformats.org/markup-compatibility/2006">
                <mc:Choice xmlns:v="urn:schemas-microsoft-com:vml" Requires="v">
                  <p:oleObj spid="_x0000_s24702" name="公式" r:id="rId11" imgW="1859339" imgH="297312" progId="Equation.3">
                    <p:embed/>
                  </p:oleObj>
                </mc:Choice>
                <mc:Fallback>
                  <p:oleObj name="公式" r:id="rId11" imgW="1859339" imgH="297312"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3" y="2568"/>
                          <a:ext cx="2313"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98" name="Rectangle 20">
              <a:extLst>
                <a:ext uri="{FF2B5EF4-FFF2-40B4-BE49-F238E27FC236}">
                  <a16:creationId xmlns:a16="http://schemas.microsoft.com/office/drawing/2014/main" id="{285FD434-C2BC-419C-B778-45AFEBC8F2E6}"/>
                </a:ext>
              </a:extLst>
            </p:cNvPr>
            <p:cNvSpPr>
              <a:spLocks noChangeArrowheads="1"/>
            </p:cNvSpPr>
            <p:nvPr/>
          </p:nvSpPr>
          <p:spPr bwMode="auto">
            <a:xfrm>
              <a:off x="1202" y="2659"/>
              <a:ext cx="15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方差贡献率为</a:t>
              </a:r>
              <a:r>
                <a:rPr kumimoji="1" lang="zh-CN" altLang="en-US" sz="2800"/>
                <a:t> </a:t>
              </a:r>
              <a:endParaRPr kumimoji="1" lang="zh-CN" altLang="en-US" sz="2800">
                <a:latin typeface="Times New Roman" panose="02020603050405020304" pitchFamily="18" charset="0"/>
              </a:endParaRPr>
            </a:p>
          </p:txBody>
        </p:sp>
      </p:grpSp>
      <p:grpSp>
        <p:nvGrpSpPr>
          <p:cNvPr id="7" name="Group 41">
            <a:extLst>
              <a:ext uri="{FF2B5EF4-FFF2-40B4-BE49-F238E27FC236}">
                <a16:creationId xmlns:a16="http://schemas.microsoft.com/office/drawing/2014/main" id="{57DEDB6C-3B6C-40FE-BE97-88C56D378982}"/>
              </a:ext>
            </a:extLst>
          </p:cNvPr>
          <p:cNvGrpSpPr>
            <a:grpSpLocks/>
          </p:cNvGrpSpPr>
          <p:nvPr/>
        </p:nvGrpSpPr>
        <p:grpSpPr bwMode="auto">
          <a:xfrm>
            <a:off x="395288" y="4941888"/>
            <a:ext cx="8266112" cy="946150"/>
            <a:chOff x="113" y="3203"/>
            <a:chExt cx="5207" cy="596"/>
          </a:xfrm>
        </p:grpSpPr>
        <p:sp>
          <p:nvSpPr>
            <p:cNvPr id="54294" name="Rectangle 33">
              <a:extLst>
                <a:ext uri="{FF2B5EF4-FFF2-40B4-BE49-F238E27FC236}">
                  <a16:creationId xmlns:a16="http://schemas.microsoft.com/office/drawing/2014/main" id="{C76A4C3B-C020-4781-AE1D-1AE4DA29EC92}"/>
                </a:ext>
              </a:extLst>
            </p:cNvPr>
            <p:cNvSpPr>
              <a:spLocks noChangeArrowheads="1"/>
            </p:cNvSpPr>
            <p:nvPr/>
          </p:nvSpPr>
          <p:spPr bwMode="auto">
            <a:xfrm>
              <a:off x="113" y="3203"/>
              <a:ext cx="319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主成分</a:t>
              </a:r>
              <a:r>
                <a:rPr kumimoji="1" lang="en-US" altLang="zh-CN" sz="2800">
                  <a:latin typeface="Times New Roman" panose="02020603050405020304" pitchFamily="18" charset="0"/>
                  <a:cs typeface="Times New Roman" panose="02020603050405020304" pitchFamily="18" charset="0"/>
                </a:rPr>
                <a:t>F1</a:t>
              </a:r>
              <a:r>
                <a:rPr kumimoji="1" lang="zh-CN" altLang="en-US" sz="2800">
                  <a:latin typeface="Times New Roman" panose="02020603050405020304" pitchFamily="18" charset="0"/>
                  <a:cs typeface="Times New Roman" panose="02020603050405020304" pitchFamily="18" charset="0"/>
                </a:rPr>
                <a:t>和</a:t>
              </a:r>
              <a:r>
                <a:rPr kumimoji="1" lang="en-US" altLang="zh-CN" sz="2800">
                  <a:latin typeface="Times New Roman" panose="02020603050405020304" pitchFamily="18" charset="0"/>
                  <a:cs typeface="Times New Roman" panose="02020603050405020304" pitchFamily="18" charset="0"/>
                </a:rPr>
                <a:t>F2</a:t>
              </a:r>
              <a:r>
                <a:rPr kumimoji="1" lang="zh-CN" altLang="en-US" sz="2800"/>
                <a:t>的方差总和为</a:t>
              </a:r>
            </a:p>
            <a:p>
              <a:pPr eaLnBrk="1" hangingPunct="1">
                <a:spcBef>
                  <a:spcPct val="0"/>
                </a:spcBef>
                <a:buFontTx/>
                <a:buNone/>
              </a:pPr>
              <a:endParaRPr kumimoji="1" lang="en-US" altLang="zh-CN" sz="2800">
                <a:latin typeface="Times New Roman" panose="02020603050405020304" pitchFamily="18" charset="0"/>
              </a:endParaRPr>
            </a:p>
          </p:txBody>
        </p:sp>
        <p:graphicFrame>
          <p:nvGraphicFramePr>
            <p:cNvPr id="54295" name="Object 30">
              <a:extLst>
                <a:ext uri="{FF2B5EF4-FFF2-40B4-BE49-F238E27FC236}">
                  <a16:creationId xmlns:a16="http://schemas.microsoft.com/office/drawing/2014/main" id="{A0BB4EF6-D65A-475D-A78B-5E2B1CAA7E55}"/>
                </a:ext>
              </a:extLst>
            </p:cNvPr>
            <p:cNvGraphicFramePr>
              <a:graphicFrameLocks noChangeAspect="1"/>
            </p:cNvGraphicFramePr>
            <p:nvPr/>
          </p:nvGraphicFramePr>
          <p:xfrm>
            <a:off x="2940" y="3240"/>
            <a:ext cx="682" cy="261"/>
          </p:xfrm>
          <a:graphic>
            <a:graphicData uri="http://schemas.openxmlformats.org/presentationml/2006/ole">
              <mc:AlternateContent xmlns:mc="http://schemas.openxmlformats.org/markup-compatibility/2006">
                <mc:Choice xmlns:v="urn:schemas-microsoft-com:vml" Requires="v">
                  <p:oleObj spid="_x0000_s24703" name="公式" r:id="rId13" imgW="441753" imgH="91334" progId="Equation.3">
                    <p:embed/>
                  </p:oleObj>
                </mc:Choice>
                <mc:Fallback>
                  <p:oleObj name="公式" r:id="rId13" imgW="441753" imgH="91334" progId="Equation.3">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40" y="3240"/>
                          <a:ext cx="68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96" name="Object 29">
              <a:extLst>
                <a:ext uri="{FF2B5EF4-FFF2-40B4-BE49-F238E27FC236}">
                  <a16:creationId xmlns:a16="http://schemas.microsoft.com/office/drawing/2014/main" id="{FB1536AF-986C-470D-A9D8-FB55292E48C0}"/>
                </a:ext>
              </a:extLst>
            </p:cNvPr>
            <p:cNvGraphicFramePr>
              <a:graphicFrameLocks noChangeAspect="1"/>
            </p:cNvGraphicFramePr>
            <p:nvPr/>
          </p:nvGraphicFramePr>
          <p:xfrm>
            <a:off x="3596" y="3248"/>
            <a:ext cx="1724" cy="254"/>
          </p:xfrm>
          <a:graphic>
            <a:graphicData uri="http://schemas.openxmlformats.org/presentationml/2006/ole">
              <mc:AlternateContent xmlns:mc="http://schemas.openxmlformats.org/markup-compatibility/2006">
                <mc:Choice xmlns:v="urn:schemas-microsoft-com:vml" Requires="v">
                  <p:oleObj spid="_x0000_s24704" name="公式" r:id="rId15" imgW="1097517" imgH="53278" progId="Equation.3">
                    <p:embed/>
                  </p:oleObj>
                </mc:Choice>
                <mc:Fallback>
                  <p:oleObj name="公式" r:id="rId15" imgW="1097517" imgH="53278"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6" y="3248"/>
                          <a:ext cx="172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 name="Group 45">
            <a:extLst>
              <a:ext uri="{FF2B5EF4-FFF2-40B4-BE49-F238E27FC236}">
                <a16:creationId xmlns:a16="http://schemas.microsoft.com/office/drawing/2014/main" id="{0A222C5E-10CA-44C1-AC94-9F2062EBD161}"/>
              </a:ext>
            </a:extLst>
          </p:cNvPr>
          <p:cNvGrpSpPr>
            <a:grpSpLocks/>
          </p:cNvGrpSpPr>
          <p:nvPr/>
        </p:nvGrpSpPr>
        <p:grpSpPr bwMode="auto">
          <a:xfrm>
            <a:off x="352425" y="5472113"/>
            <a:ext cx="8380413" cy="601662"/>
            <a:chOff x="94" y="3621"/>
            <a:chExt cx="5279" cy="379"/>
          </a:xfrm>
        </p:grpSpPr>
        <p:grpSp>
          <p:nvGrpSpPr>
            <p:cNvPr id="54286" name="Group 44">
              <a:extLst>
                <a:ext uri="{FF2B5EF4-FFF2-40B4-BE49-F238E27FC236}">
                  <a16:creationId xmlns:a16="http://schemas.microsoft.com/office/drawing/2014/main" id="{8BD2FE01-D68B-4C28-BAC2-61B02BA35155}"/>
                </a:ext>
              </a:extLst>
            </p:cNvPr>
            <p:cNvGrpSpPr>
              <a:grpSpLocks/>
            </p:cNvGrpSpPr>
            <p:nvPr/>
          </p:nvGrpSpPr>
          <p:grpSpPr bwMode="auto">
            <a:xfrm>
              <a:off x="94" y="3621"/>
              <a:ext cx="2843" cy="379"/>
              <a:chOff x="94" y="3621"/>
              <a:chExt cx="2843" cy="379"/>
            </a:xfrm>
          </p:grpSpPr>
          <p:sp>
            <p:nvSpPr>
              <p:cNvPr id="54288" name="Rectangle 37">
                <a:extLst>
                  <a:ext uri="{FF2B5EF4-FFF2-40B4-BE49-F238E27FC236}">
                    <a16:creationId xmlns:a16="http://schemas.microsoft.com/office/drawing/2014/main" id="{90CCE997-63F2-4116-982A-2FE651E8CD4D}"/>
                  </a:ext>
                </a:extLst>
              </p:cNvPr>
              <p:cNvSpPr>
                <a:spLocks noChangeArrowheads="1"/>
              </p:cNvSpPr>
              <p:nvPr/>
            </p:nvSpPr>
            <p:spPr bwMode="auto">
              <a:xfrm>
                <a:off x="94" y="3657"/>
                <a:ext cx="7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原变量</a:t>
                </a:r>
                <a:endParaRPr kumimoji="1" lang="zh-CN" altLang="en-US" sz="2800">
                  <a:latin typeface="Times New Roman" panose="02020603050405020304" pitchFamily="18" charset="0"/>
                </a:endParaRPr>
              </a:p>
            </p:txBody>
          </p:sp>
          <p:grpSp>
            <p:nvGrpSpPr>
              <p:cNvPr id="54289" name="Group 43">
                <a:extLst>
                  <a:ext uri="{FF2B5EF4-FFF2-40B4-BE49-F238E27FC236}">
                    <a16:creationId xmlns:a16="http://schemas.microsoft.com/office/drawing/2014/main" id="{396103F5-8A49-41F1-9C14-636AB08D8D59}"/>
                  </a:ext>
                </a:extLst>
              </p:cNvPr>
              <p:cNvGrpSpPr>
                <a:grpSpLocks/>
              </p:cNvGrpSpPr>
              <p:nvPr/>
            </p:nvGrpSpPr>
            <p:grpSpPr bwMode="auto">
              <a:xfrm>
                <a:off x="827" y="3621"/>
                <a:ext cx="2110" cy="379"/>
                <a:chOff x="790" y="3650"/>
                <a:chExt cx="2110" cy="379"/>
              </a:xfrm>
            </p:grpSpPr>
            <p:sp>
              <p:nvSpPr>
                <p:cNvPr id="54290" name="Rectangle 34">
                  <a:extLst>
                    <a:ext uri="{FF2B5EF4-FFF2-40B4-BE49-F238E27FC236}">
                      <a16:creationId xmlns:a16="http://schemas.microsoft.com/office/drawing/2014/main" id="{91E6C624-9CEF-46AB-8292-ED8996F9F202}"/>
                    </a:ext>
                  </a:extLst>
                </p:cNvPr>
                <p:cNvSpPr>
                  <a:spLocks noChangeArrowheads="1"/>
                </p:cNvSpPr>
                <p:nvPr/>
              </p:nvSpPr>
              <p:spPr bwMode="auto">
                <a:xfrm>
                  <a:off x="936" y="3666"/>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和</a:t>
                  </a:r>
                  <a:endParaRPr kumimoji="1" lang="zh-CN" altLang="en-US" sz="2800">
                    <a:latin typeface="Times New Roman" panose="02020603050405020304" pitchFamily="18" charset="0"/>
                  </a:endParaRPr>
                </a:p>
              </p:txBody>
            </p:sp>
            <p:graphicFrame>
              <p:nvGraphicFramePr>
                <p:cNvPr id="54291" name="Object 28">
                  <a:extLst>
                    <a:ext uri="{FF2B5EF4-FFF2-40B4-BE49-F238E27FC236}">
                      <a16:creationId xmlns:a16="http://schemas.microsoft.com/office/drawing/2014/main" id="{9B404366-AD8B-475E-A33D-D5A950C4AD93}"/>
                    </a:ext>
                  </a:extLst>
                </p:cNvPr>
                <p:cNvGraphicFramePr>
                  <a:graphicFrameLocks noChangeAspect="1"/>
                </p:cNvGraphicFramePr>
                <p:nvPr/>
              </p:nvGraphicFramePr>
              <p:xfrm>
                <a:off x="790" y="3650"/>
                <a:ext cx="253" cy="363"/>
              </p:xfrm>
              <a:graphic>
                <a:graphicData uri="http://schemas.openxmlformats.org/presentationml/2006/ole">
                  <mc:AlternateContent xmlns:mc="http://schemas.openxmlformats.org/markup-compatibility/2006">
                    <mc:Choice xmlns:v="urn:schemas-microsoft-com:vml" Requires="v">
                      <p:oleObj spid="_x0000_s24705" name="公式" r:id="rId17" imgW="22727" imgH="91334" progId="Equation.3">
                        <p:embed/>
                      </p:oleObj>
                    </mc:Choice>
                    <mc:Fallback>
                      <p:oleObj name="公式" r:id="rId17" imgW="22727" imgH="91334"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 y="3650"/>
                              <a:ext cx="25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92" name="Object 27">
                  <a:extLst>
                    <a:ext uri="{FF2B5EF4-FFF2-40B4-BE49-F238E27FC236}">
                      <a16:creationId xmlns:a16="http://schemas.microsoft.com/office/drawing/2014/main" id="{21813F71-FF63-4F91-A14C-72872E9F966A}"/>
                    </a:ext>
                  </a:extLst>
                </p:cNvPr>
                <p:cNvGraphicFramePr>
                  <a:graphicFrameLocks noChangeAspect="1"/>
                </p:cNvGraphicFramePr>
                <p:nvPr/>
              </p:nvGraphicFramePr>
              <p:xfrm>
                <a:off x="1218" y="3666"/>
                <a:ext cx="300" cy="363"/>
              </p:xfrm>
              <a:graphic>
                <a:graphicData uri="http://schemas.openxmlformats.org/presentationml/2006/ole">
                  <mc:AlternateContent xmlns:mc="http://schemas.openxmlformats.org/markup-compatibility/2006">
                    <mc:Choice xmlns:v="urn:schemas-microsoft-com:vml" Requires="v">
                      <p:oleObj spid="_x0000_s24706" name="公式" r:id="rId19" imgW="53503" imgH="91334" progId="Equation.3">
                        <p:embed/>
                      </p:oleObj>
                    </mc:Choice>
                    <mc:Fallback>
                      <p:oleObj name="公式" r:id="rId19" imgW="53503" imgH="91334" progId="Equation.3">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18" y="3666"/>
                              <a:ext cx="30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93" name="Rectangle 39">
                  <a:extLst>
                    <a:ext uri="{FF2B5EF4-FFF2-40B4-BE49-F238E27FC236}">
                      <a16:creationId xmlns:a16="http://schemas.microsoft.com/office/drawing/2014/main" id="{E8251310-2F47-4282-8514-8B5CD7ECF29B}"/>
                    </a:ext>
                  </a:extLst>
                </p:cNvPr>
                <p:cNvSpPr>
                  <a:spLocks noChangeArrowheads="1"/>
                </p:cNvSpPr>
                <p:nvPr/>
              </p:nvSpPr>
              <p:spPr bwMode="auto">
                <a:xfrm>
                  <a:off x="1440" y="3665"/>
                  <a:ext cx="14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的方差总和为</a:t>
                  </a:r>
                  <a:endParaRPr kumimoji="1" lang="zh-CN" altLang="en-US" sz="2800">
                    <a:latin typeface="Times New Roman" panose="02020603050405020304" pitchFamily="18" charset="0"/>
                  </a:endParaRPr>
                </a:p>
              </p:txBody>
            </p:sp>
          </p:grpSp>
        </p:grpSp>
        <p:graphicFrame>
          <p:nvGraphicFramePr>
            <p:cNvPr id="54287" name="Object 26">
              <a:extLst>
                <a:ext uri="{FF2B5EF4-FFF2-40B4-BE49-F238E27FC236}">
                  <a16:creationId xmlns:a16="http://schemas.microsoft.com/office/drawing/2014/main" id="{83F6A3CD-5BE1-46DE-A364-2A55BE02F3F7}"/>
                </a:ext>
              </a:extLst>
            </p:cNvPr>
            <p:cNvGraphicFramePr>
              <a:graphicFrameLocks noChangeAspect="1"/>
            </p:cNvGraphicFramePr>
            <p:nvPr/>
          </p:nvGraphicFramePr>
          <p:xfrm>
            <a:off x="2835" y="3657"/>
            <a:ext cx="2538" cy="282"/>
          </p:xfrm>
          <a:graphic>
            <a:graphicData uri="http://schemas.openxmlformats.org/presentationml/2006/ole">
              <mc:AlternateContent xmlns:mc="http://schemas.openxmlformats.org/markup-compatibility/2006">
                <mc:Choice xmlns:v="urn:schemas-microsoft-com:vml" Requires="v">
                  <p:oleObj spid="_x0000_s24707" name="公式" r:id="rId21" imgW="1844188" imgH="91334" progId="Equation.3">
                    <p:embed/>
                  </p:oleObj>
                </mc:Choice>
                <mc:Fallback>
                  <p:oleObj name="公式" r:id="rId21" imgW="1844188" imgH="91334" progId="Equation.3">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35" y="3657"/>
                          <a:ext cx="253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80968" name="Rectangle 40">
            <a:extLst>
              <a:ext uri="{FF2B5EF4-FFF2-40B4-BE49-F238E27FC236}">
                <a16:creationId xmlns:a16="http://schemas.microsoft.com/office/drawing/2014/main" id="{94FBE330-BF75-49A6-A1F4-2E2C35F00D11}"/>
              </a:ext>
            </a:extLst>
          </p:cNvPr>
          <p:cNvSpPr>
            <a:spLocks noChangeArrowheads="1"/>
          </p:cNvSpPr>
          <p:nvPr/>
        </p:nvSpPr>
        <p:spPr bwMode="auto">
          <a:xfrm>
            <a:off x="4932363" y="6088063"/>
            <a:ext cx="2682875" cy="528637"/>
          </a:xfrm>
          <a:prstGeom prst="rect">
            <a:avLst/>
          </a:prstGeom>
          <a:solidFill>
            <a:schemeClr val="accent1"/>
          </a:solidFill>
          <a:ln w="9525">
            <a:solidFill>
              <a:schemeClr val="bg2"/>
            </a:solidFill>
            <a:miter lim="800000"/>
            <a:headEnd/>
            <a:tailEnd/>
          </a:ln>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总方差保持不变</a:t>
            </a:r>
            <a:endParaRPr kumimoji="1" lang="zh-CN" altLang="en-US" sz="28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0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6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a:extLst>
              <a:ext uri="{FF2B5EF4-FFF2-40B4-BE49-F238E27FC236}">
                <a16:creationId xmlns:a16="http://schemas.microsoft.com/office/drawing/2014/main" id="{87938DD8-EE37-41F8-9095-1CEC294490B6}"/>
              </a:ext>
            </a:extLst>
          </p:cNvPr>
          <p:cNvSpPr txBox="1">
            <a:spLocks noChangeArrowheads="1"/>
          </p:cNvSpPr>
          <p:nvPr/>
        </p:nvSpPr>
        <p:spPr bwMode="auto">
          <a:xfrm>
            <a:off x="285750" y="428625"/>
            <a:ext cx="8815388"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dirty="0">
                <a:latin typeface="Times New Roman" panose="02020603050405020304" pitchFamily="18" charset="0"/>
              </a:rPr>
              <a:t>例</a:t>
            </a:r>
            <a:r>
              <a:rPr kumimoji="1" lang="en-US" altLang="zh-CN" sz="2800" dirty="0">
                <a:latin typeface="Times New Roman" panose="02020603050405020304" pitchFamily="18" charset="0"/>
              </a:rPr>
              <a:t>2   </a:t>
            </a:r>
            <a:r>
              <a:rPr kumimoji="1" lang="zh-CN" altLang="en-US" sz="2800" dirty="0">
                <a:latin typeface="Times New Roman" panose="02020603050405020304" pitchFamily="18" charset="0"/>
              </a:rPr>
              <a:t>对</a:t>
            </a:r>
            <a:r>
              <a:rPr kumimoji="1" lang="en-US" altLang="zh-CN" sz="2800" dirty="0">
                <a:latin typeface="Times New Roman" panose="02020603050405020304" pitchFamily="18" charset="0"/>
              </a:rPr>
              <a:t>88</a:t>
            </a:r>
            <a:r>
              <a:rPr kumimoji="1" lang="zh-CN" altLang="en-US" sz="2800" dirty="0">
                <a:latin typeface="Times New Roman" panose="02020603050405020304" pitchFamily="18" charset="0"/>
              </a:rPr>
              <a:t>个学生</a:t>
            </a:r>
            <a:r>
              <a:rPr kumimoji="1" lang="en-US" altLang="zh-CN" sz="2800" dirty="0">
                <a:latin typeface="Times New Roman" panose="02020603050405020304" pitchFamily="18" charset="0"/>
              </a:rPr>
              <a:t>5 </a:t>
            </a:r>
            <a:r>
              <a:rPr kumimoji="1" lang="zh-CN" altLang="en-US" sz="2800" dirty="0">
                <a:latin typeface="Times New Roman" panose="02020603050405020304" pitchFamily="18" charset="0"/>
              </a:rPr>
              <a:t>门不同课程的考试成绩进行分析，要求用合适的方法对这</a:t>
            </a:r>
            <a:r>
              <a:rPr kumimoji="1" lang="en-US" altLang="zh-CN" sz="2800" dirty="0">
                <a:latin typeface="Times New Roman" panose="02020603050405020304" pitchFamily="18" charset="0"/>
              </a:rPr>
              <a:t>5 </a:t>
            </a:r>
            <a:r>
              <a:rPr kumimoji="1" lang="zh-CN" altLang="en-US" sz="2800" dirty="0">
                <a:latin typeface="Times New Roman" panose="02020603050405020304" pitchFamily="18" charset="0"/>
              </a:rPr>
              <a:t>门课程成绩进行平均，以对</a:t>
            </a:r>
            <a:r>
              <a:rPr kumimoji="1" lang="en-US" altLang="zh-CN" sz="2800" dirty="0">
                <a:latin typeface="Times New Roman" panose="02020603050405020304" pitchFamily="18" charset="0"/>
              </a:rPr>
              <a:t>88</a:t>
            </a:r>
            <a:r>
              <a:rPr kumimoji="1" lang="zh-CN" altLang="en-US" sz="2800" dirty="0">
                <a:latin typeface="Times New Roman" panose="02020603050405020304" pitchFamily="18" charset="0"/>
              </a:rPr>
              <a:t>个学生的</a:t>
            </a:r>
            <a:r>
              <a:rPr kumimoji="1" lang="zh-CN" altLang="en-US" sz="2800" dirty="0">
                <a:solidFill>
                  <a:srgbClr val="FF0066"/>
                </a:solidFill>
                <a:latin typeface="Times New Roman" panose="02020603050405020304" pitchFamily="18" charset="0"/>
                <a:ea typeface="华文楷体" panose="02010600040101010101" pitchFamily="2" charset="-122"/>
              </a:rPr>
              <a:t>成绩进行评比</a:t>
            </a:r>
            <a:r>
              <a:rPr kumimoji="1" lang="zh-CN" altLang="en-US" sz="2800" dirty="0">
                <a:latin typeface="Times New Roman" panose="02020603050405020304" pitchFamily="18" charset="0"/>
              </a:rPr>
              <a:t>。这</a:t>
            </a:r>
            <a:r>
              <a:rPr kumimoji="1" lang="en-US" altLang="zh-CN" sz="2800" dirty="0">
                <a:latin typeface="Times New Roman" panose="02020603050405020304" pitchFamily="18" charset="0"/>
              </a:rPr>
              <a:t>5</a:t>
            </a:r>
            <a:r>
              <a:rPr kumimoji="1" lang="zh-CN" altLang="en-US" sz="2800" dirty="0">
                <a:latin typeface="Times New Roman" panose="02020603050405020304" pitchFamily="18" charset="0"/>
              </a:rPr>
              <a:t>门课程是：</a:t>
            </a:r>
            <a:r>
              <a:rPr kumimoji="1" lang="en-US" altLang="zh-CN" sz="2800" dirty="0">
                <a:latin typeface="Times New Roman" panose="02020603050405020304" pitchFamily="18" charset="0"/>
              </a:rPr>
              <a:t>Mechanics  Vectors (</a:t>
            </a:r>
            <a:r>
              <a:rPr kumimoji="1" lang="zh-CN" altLang="en-US" sz="2800" dirty="0">
                <a:solidFill>
                  <a:srgbClr val="FF0066"/>
                </a:solidFill>
                <a:latin typeface="Times New Roman" panose="02020603050405020304" pitchFamily="18" charset="0"/>
              </a:rPr>
              <a:t>闭</a:t>
            </a:r>
            <a:r>
              <a:rPr kumimoji="1" lang="en-US" altLang="zh-CN" sz="2800" dirty="0">
                <a:latin typeface="Times New Roman" panose="02020603050405020304" pitchFamily="18" charset="0"/>
              </a:rPr>
              <a:t>)</a:t>
            </a:r>
            <a:r>
              <a:rPr kumimoji="1" lang="zh-CN" altLang="en-US" sz="2800" dirty="0">
                <a:latin typeface="Times New Roman" panose="02020603050405020304" pitchFamily="18" charset="0"/>
              </a:rPr>
              <a:t>，</a:t>
            </a:r>
            <a:r>
              <a:rPr kumimoji="1" lang="en-US" altLang="zh-CN" sz="2800" dirty="0">
                <a:latin typeface="Times New Roman" panose="02020603050405020304" pitchFamily="18" charset="0"/>
              </a:rPr>
              <a:t>Algebra , Analysis , Statistics (</a:t>
            </a:r>
            <a:r>
              <a:rPr kumimoji="1" lang="zh-CN" altLang="en-US" sz="2800" dirty="0">
                <a:solidFill>
                  <a:srgbClr val="FF0066"/>
                </a:solidFill>
                <a:latin typeface="Times New Roman" panose="02020603050405020304" pitchFamily="18" charset="0"/>
              </a:rPr>
              <a:t>开</a:t>
            </a:r>
            <a:r>
              <a:rPr kumimoji="1" lang="en-US" altLang="zh-CN" sz="2800" dirty="0">
                <a:latin typeface="Times New Roman" panose="02020603050405020304" pitchFamily="18" charset="0"/>
              </a:rPr>
              <a:t>)</a:t>
            </a:r>
            <a:r>
              <a:rPr kumimoji="1" lang="zh-CN" altLang="en-US" sz="2800" dirty="0">
                <a:latin typeface="Times New Roman" panose="02020603050405020304" pitchFamily="18" charset="0"/>
              </a:rPr>
              <a:t>。</a:t>
            </a:r>
          </a:p>
          <a:p>
            <a:pPr algn="just" eaLnBrk="1" hangingPunct="1">
              <a:spcBef>
                <a:spcPct val="0"/>
              </a:spcBef>
              <a:buFontTx/>
              <a:buNone/>
            </a:pPr>
            <a:endParaRPr kumimoji="1" lang="en-US" altLang="zh-CN" sz="2800" dirty="0">
              <a:latin typeface="Times New Roman" panose="02020603050405020304" pitchFamily="18" charset="0"/>
            </a:endParaRPr>
          </a:p>
        </p:txBody>
      </p:sp>
      <p:graphicFrame>
        <p:nvGraphicFramePr>
          <p:cNvPr id="5" name="表格 4">
            <a:extLst>
              <a:ext uri="{FF2B5EF4-FFF2-40B4-BE49-F238E27FC236}">
                <a16:creationId xmlns:a16="http://schemas.microsoft.com/office/drawing/2014/main" id="{779041B5-1D03-42BC-A586-90069B742A93}"/>
              </a:ext>
            </a:extLst>
          </p:cNvPr>
          <p:cNvGraphicFramePr>
            <a:graphicFrameLocks noGrp="1"/>
          </p:cNvGraphicFramePr>
          <p:nvPr/>
        </p:nvGraphicFramePr>
        <p:xfrm>
          <a:off x="1547813" y="3208338"/>
          <a:ext cx="6292849" cy="2509836"/>
        </p:xfrm>
        <a:graphic>
          <a:graphicData uri="http://schemas.openxmlformats.org/drawingml/2006/table">
            <a:tbl>
              <a:tblPr firstRow="1" firstCol="1" bandRow="1"/>
              <a:tblGrid>
                <a:gridCol w="1629169">
                  <a:extLst>
                    <a:ext uri="{9D8B030D-6E8A-4147-A177-3AD203B41FA5}">
                      <a16:colId xmlns:a16="http://schemas.microsoft.com/office/drawing/2014/main" val="20000"/>
                    </a:ext>
                  </a:extLst>
                </a:gridCol>
                <a:gridCol w="1165578">
                  <a:extLst>
                    <a:ext uri="{9D8B030D-6E8A-4147-A177-3AD203B41FA5}">
                      <a16:colId xmlns:a16="http://schemas.microsoft.com/office/drawing/2014/main" val="20001"/>
                    </a:ext>
                  </a:extLst>
                </a:gridCol>
                <a:gridCol w="1165578">
                  <a:extLst>
                    <a:ext uri="{9D8B030D-6E8A-4147-A177-3AD203B41FA5}">
                      <a16:colId xmlns:a16="http://schemas.microsoft.com/office/drawing/2014/main" val="20002"/>
                    </a:ext>
                  </a:extLst>
                </a:gridCol>
                <a:gridCol w="1166262">
                  <a:extLst>
                    <a:ext uri="{9D8B030D-6E8A-4147-A177-3AD203B41FA5}">
                      <a16:colId xmlns:a16="http://schemas.microsoft.com/office/drawing/2014/main" val="20003"/>
                    </a:ext>
                  </a:extLst>
                </a:gridCol>
                <a:gridCol w="1166262">
                  <a:extLst>
                    <a:ext uri="{9D8B030D-6E8A-4147-A177-3AD203B41FA5}">
                      <a16:colId xmlns:a16="http://schemas.microsoft.com/office/drawing/2014/main" val="20004"/>
                    </a:ext>
                  </a:extLst>
                </a:gridCol>
              </a:tblGrid>
              <a:tr h="418306">
                <a:tc>
                  <a:txBody>
                    <a:bodyPr/>
                    <a:lstStyle/>
                    <a:p>
                      <a:pPr algn="ctr"/>
                      <a:r>
                        <a:rPr lang="en-US" sz="2000" kern="100" dirty="0">
                          <a:solidFill>
                            <a:srgbClr val="000000"/>
                          </a:solidFill>
                          <a:effectLst/>
                          <a:latin typeface="Times New Roman" panose="02020603050405020304" pitchFamily="18" charset="0"/>
                          <a:ea typeface="宋体" panose="02010600030101010101" pitchFamily="2" charset="-122"/>
                        </a:rPr>
                        <a:t>Mechanics</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6" marR="68586"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kern="100" dirty="0">
                          <a:solidFill>
                            <a:srgbClr val="000000"/>
                          </a:solidFill>
                          <a:effectLst/>
                          <a:latin typeface="Times New Roman" panose="02020603050405020304" pitchFamily="18" charset="0"/>
                          <a:ea typeface="宋体" panose="02010600030101010101" pitchFamily="2" charset="-122"/>
                        </a:rPr>
                        <a:t>Vectors</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kern="100">
                          <a:solidFill>
                            <a:srgbClr val="000000"/>
                          </a:solidFill>
                          <a:effectLst/>
                          <a:latin typeface="Times New Roman" panose="02020603050405020304" pitchFamily="18" charset="0"/>
                          <a:ea typeface="宋体" panose="02010600030101010101" pitchFamily="2" charset="-122"/>
                        </a:rPr>
                        <a:t>Algebra</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kern="100">
                          <a:solidFill>
                            <a:srgbClr val="000000"/>
                          </a:solidFill>
                          <a:effectLst/>
                          <a:latin typeface="Times New Roman" panose="02020603050405020304" pitchFamily="18" charset="0"/>
                          <a:ea typeface="宋体" panose="02010600030101010101" pitchFamily="2" charset="-122"/>
                        </a:rPr>
                        <a:t>Analysis</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kern="100">
                          <a:solidFill>
                            <a:srgbClr val="000000"/>
                          </a:solidFill>
                          <a:effectLst/>
                          <a:latin typeface="Times New Roman" panose="02020603050405020304" pitchFamily="18" charset="0"/>
                          <a:ea typeface="宋体" panose="02010600030101010101" pitchFamily="2" charset="-122"/>
                        </a:rPr>
                        <a:t>Statistics</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8306">
                <a:tc>
                  <a:txBody>
                    <a:bodyPr/>
                    <a:lstStyle/>
                    <a:p>
                      <a:pPr indent="276225" algn="ctr"/>
                      <a:r>
                        <a:rPr lang="en-US" sz="2000" kern="100" dirty="0">
                          <a:solidFill>
                            <a:srgbClr val="000000"/>
                          </a:solidFill>
                          <a:effectLst/>
                          <a:latin typeface="Times New Roman" panose="02020603050405020304" pitchFamily="18" charset="0"/>
                          <a:ea typeface="宋体" panose="02010600030101010101" pitchFamily="2" charset="-122"/>
                        </a:rPr>
                        <a:t>77</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6" marR="68586"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82</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67</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r>
                        <a:rPr lang="en-US" sz="2000" kern="100">
                          <a:solidFill>
                            <a:srgbClr val="000000"/>
                          </a:solidFill>
                          <a:effectLst/>
                          <a:latin typeface="Times New Roman" panose="02020603050405020304" pitchFamily="18" charset="0"/>
                          <a:ea typeface="宋体" panose="02010600030101010101" pitchFamily="2" charset="-122"/>
                        </a:rPr>
                        <a:t>67</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81</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418306">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63</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78</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80</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US" sz="2000" kern="100" dirty="0">
                          <a:solidFill>
                            <a:srgbClr val="000000"/>
                          </a:solidFill>
                          <a:effectLst/>
                          <a:latin typeface="Times New Roman" panose="02020603050405020304" pitchFamily="18" charset="0"/>
                          <a:ea typeface="宋体" panose="02010600030101010101" pitchFamily="2" charset="-122"/>
                        </a:rPr>
                        <a:t>70</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81</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418306">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75</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73</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71</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US" sz="2000" kern="100" dirty="0">
                          <a:solidFill>
                            <a:srgbClr val="000000"/>
                          </a:solidFill>
                          <a:effectLst/>
                          <a:latin typeface="Times New Roman" panose="02020603050405020304" pitchFamily="18" charset="0"/>
                          <a:ea typeface="宋体" panose="02010600030101010101" pitchFamily="2" charset="-122"/>
                        </a:rPr>
                        <a:t>66</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76225" algn="ctr"/>
                      <a:r>
                        <a:rPr lang="en-US" sz="2000" kern="100" dirty="0">
                          <a:solidFill>
                            <a:srgbClr val="000000"/>
                          </a:solidFill>
                          <a:effectLst/>
                          <a:latin typeface="Times New Roman" panose="02020603050405020304" pitchFamily="18" charset="0"/>
                          <a:ea typeface="宋体" panose="02010600030101010101" pitchFamily="2" charset="-122"/>
                        </a:rPr>
                        <a:t>81</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418306">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55</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72</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63</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US" sz="2000" kern="100">
                          <a:solidFill>
                            <a:srgbClr val="000000"/>
                          </a:solidFill>
                          <a:effectLst/>
                          <a:latin typeface="Times New Roman" panose="02020603050405020304" pitchFamily="18" charset="0"/>
                          <a:ea typeface="宋体" panose="02010600030101010101" pitchFamily="2" charset="-122"/>
                        </a:rPr>
                        <a:t>70</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76225" algn="ctr"/>
                      <a:r>
                        <a:rPr lang="en-US" sz="2000" kern="100" dirty="0">
                          <a:solidFill>
                            <a:srgbClr val="000000"/>
                          </a:solidFill>
                          <a:effectLst/>
                          <a:latin typeface="Times New Roman" panose="02020603050405020304" pitchFamily="18" charset="0"/>
                          <a:ea typeface="宋体" panose="02010600030101010101" pitchFamily="2" charset="-122"/>
                        </a:rPr>
                        <a:t>68</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418306">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63</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63</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indent="276225" algn="ctr"/>
                      <a:r>
                        <a:rPr lang="en-US" sz="2000" kern="100">
                          <a:solidFill>
                            <a:srgbClr val="000000"/>
                          </a:solidFill>
                          <a:effectLst/>
                          <a:latin typeface="Times New Roman" panose="02020603050405020304" pitchFamily="18" charset="0"/>
                          <a:ea typeface="宋体" panose="02010600030101010101" pitchFamily="2" charset="-122"/>
                        </a:rPr>
                        <a:t>65</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r>
                        <a:rPr lang="en-US" sz="2000" kern="100">
                          <a:solidFill>
                            <a:srgbClr val="000000"/>
                          </a:solidFill>
                          <a:effectLst/>
                          <a:latin typeface="Times New Roman" panose="02020603050405020304" pitchFamily="18" charset="0"/>
                          <a:ea typeface="宋体" panose="02010600030101010101" pitchFamily="2" charset="-122"/>
                        </a:rPr>
                        <a:t>70</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indent="276225" algn="ctr"/>
                      <a:r>
                        <a:rPr lang="en-US" sz="2000" kern="100" dirty="0">
                          <a:solidFill>
                            <a:srgbClr val="000000"/>
                          </a:solidFill>
                          <a:effectLst/>
                          <a:latin typeface="Times New Roman" panose="02020603050405020304" pitchFamily="18" charset="0"/>
                          <a:ea typeface="宋体" panose="02010600030101010101" pitchFamily="2" charset="-122"/>
                        </a:rPr>
                        <a:t>63</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6" marR="68586" marT="0" marB="0">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9433" name="Rectangle 2">
            <a:extLst>
              <a:ext uri="{FF2B5EF4-FFF2-40B4-BE49-F238E27FC236}">
                <a16:creationId xmlns:a16="http://schemas.microsoft.com/office/drawing/2014/main" id="{D2858D68-FFDF-4AED-95A8-476FF5774B02}"/>
              </a:ext>
            </a:extLst>
          </p:cNvPr>
          <p:cNvSpPr>
            <a:spLocks noChangeArrowheads="1"/>
          </p:cNvSpPr>
          <p:nvPr/>
        </p:nvSpPr>
        <p:spPr bwMode="auto">
          <a:xfrm>
            <a:off x="2700338" y="2647950"/>
            <a:ext cx="270668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76225">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zh-CN" sz="2000">
                <a:solidFill>
                  <a:srgbClr val="000000"/>
                </a:solidFill>
                <a:latin typeface="Times New Roman" panose="02020603050405020304" pitchFamily="18" charset="0"/>
                <a:cs typeface="Times New Roman" panose="02020603050405020304" pitchFamily="18" charset="0"/>
              </a:rPr>
              <a:t> </a:t>
            </a:r>
            <a:r>
              <a:rPr lang="en-US" altLang="zh-CN" sz="2000">
                <a:solidFill>
                  <a:srgbClr val="000000"/>
                </a:solidFill>
                <a:latin typeface="Times New Roman" panose="02020603050405020304" pitchFamily="18" charset="0"/>
                <a:cs typeface="Times New Roman" panose="02020603050405020304" pitchFamily="18" charset="0"/>
              </a:rPr>
              <a:t>5</a:t>
            </a:r>
            <a:r>
              <a:rPr lang="zh-CN" altLang="en-US" sz="2000">
                <a:solidFill>
                  <a:srgbClr val="000000"/>
                </a:solidFill>
                <a:latin typeface="Times New Roman" panose="02020603050405020304" pitchFamily="18" charset="0"/>
                <a:cs typeface="Times New Roman" panose="02020603050405020304" pitchFamily="18" charset="0"/>
              </a:rPr>
              <a:t>门课程的考试成绩</a:t>
            </a:r>
            <a:endParaRPr lang="zh-CN" altLang="en-US" sz="2000">
              <a:solidFill>
                <a:srgbClr val="000000"/>
              </a:solidFill>
            </a:endParaRPr>
          </a:p>
          <a:p>
            <a:pPr eaLnBrk="1" hangingPunct="1">
              <a:spcBef>
                <a:spcPct val="0"/>
              </a:spcBef>
              <a:buFontTx/>
              <a:buNone/>
            </a:pPr>
            <a:endParaRPr lang="zh-CN" altLang="en-US" sz="2000">
              <a:solidFill>
                <a:srgbClr val="000000"/>
              </a:solidFill>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54770C29-8D4F-4243-82D6-8FBF39A4D00F}"/>
              </a:ext>
            </a:extLst>
          </p:cNvPr>
          <p:cNvGraphicFramePr>
            <a:graphicFrameLocks noGrp="1"/>
          </p:cNvGraphicFramePr>
          <p:nvPr>
            <p:extLst>
              <p:ext uri="{D42A27DB-BD31-4B8C-83A1-F6EECF244321}">
                <p14:modId xmlns:p14="http://schemas.microsoft.com/office/powerpoint/2010/main" val="1782407228"/>
              </p:ext>
            </p:extLst>
          </p:nvPr>
        </p:nvGraphicFramePr>
        <p:xfrm>
          <a:off x="1475655" y="2924944"/>
          <a:ext cx="6192690" cy="3168354"/>
        </p:xfrm>
        <a:graphic>
          <a:graphicData uri="http://schemas.openxmlformats.org/drawingml/2006/table">
            <a:tbl>
              <a:tblPr>
                <a:tableStyleId>{073A0DAA-6AF3-43AB-8588-CEC1D06C72B9}</a:tableStyleId>
              </a:tblPr>
              <a:tblGrid>
                <a:gridCol w="884670">
                  <a:extLst>
                    <a:ext uri="{9D8B030D-6E8A-4147-A177-3AD203B41FA5}">
                      <a16:colId xmlns:a16="http://schemas.microsoft.com/office/drawing/2014/main" val="747708117"/>
                    </a:ext>
                  </a:extLst>
                </a:gridCol>
                <a:gridCol w="884670">
                  <a:extLst>
                    <a:ext uri="{9D8B030D-6E8A-4147-A177-3AD203B41FA5}">
                      <a16:colId xmlns:a16="http://schemas.microsoft.com/office/drawing/2014/main" val="1265054227"/>
                    </a:ext>
                  </a:extLst>
                </a:gridCol>
                <a:gridCol w="884670">
                  <a:extLst>
                    <a:ext uri="{9D8B030D-6E8A-4147-A177-3AD203B41FA5}">
                      <a16:colId xmlns:a16="http://schemas.microsoft.com/office/drawing/2014/main" val="346907422"/>
                    </a:ext>
                  </a:extLst>
                </a:gridCol>
                <a:gridCol w="884670">
                  <a:extLst>
                    <a:ext uri="{9D8B030D-6E8A-4147-A177-3AD203B41FA5}">
                      <a16:colId xmlns:a16="http://schemas.microsoft.com/office/drawing/2014/main" val="517159910"/>
                    </a:ext>
                  </a:extLst>
                </a:gridCol>
                <a:gridCol w="884670">
                  <a:extLst>
                    <a:ext uri="{9D8B030D-6E8A-4147-A177-3AD203B41FA5}">
                      <a16:colId xmlns:a16="http://schemas.microsoft.com/office/drawing/2014/main" val="3461881846"/>
                    </a:ext>
                  </a:extLst>
                </a:gridCol>
                <a:gridCol w="884670">
                  <a:extLst>
                    <a:ext uri="{9D8B030D-6E8A-4147-A177-3AD203B41FA5}">
                      <a16:colId xmlns:a16="http://schemas.microsoft.com/office/drawing/2014/main" val="824108005"/>
                    </a:ext>
                  </a:extLst>
                </a:gridCol>
                <a:gridCol w="884670">
                  <a:extLst>
                    <a:ext uri="{9D8B030D-6E8A-4147-A177-3AD203B41FA5}">
                      <a16:colId xmlns:a16="http://schemas.microsoft.com/office/drawing/2014/main" val="371622442"/>
                    </a:ext>
                  </a:extLst>
                </a:gridCol>
              </a:tblGrid>
              <a:tr h="452622">
                <a:tc gridSpan="7">
                  <a:txBody>
                    <a:bodyPr/>
                    <a:lstStyle/>
                    <a:p>
                      <a:pPr algn="ctr" fontAlgn="t"/>
                      <a:r>
                        <a:rPr lang="zh-CN" altLang="en-US" sz="1800" u="none" strike="noStrike" dirty="0">
                          <a:solidFill>
                            <a:srgbClr val="000000"/>
                          </a:solidFill>
                          <a:effectLst/>
                          <a:latin typeface="Times New Roman" panose="02020603050405020304" pitchFamily="18" charset="0"/>
                          <a:cs typeface="Times New Roman" panose="02020603050405020304" pitchFamily="18" charset="0"/>
                        </a:rPr>
                        <a:t>协方差矩阵</a:t>
                      </a:r>
                      <a:endParaRPr lang="zh-CN" altLang="en-US" sz="1800" b="1"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8188848"/>
                  </a:ext>
                </a:extLst>
              </a:tr>
              <a:tr h="452622">
                <a:tc gridSpan="2">
                  <a:txBody>
                    <a:bodyPr/>
                    <a:lstStyle/>
                    <a:p>
                      <a:pPr algn="ctr" fontAlgn="t"/>
                      <a:r>
                        <a:rPr lang="zh-CN" altLang="en-US" sz="1600" u="none" strike="noStrike" dirty="0">
                          <a:solidFill>
                            <a:srgbClr val="000000"/>
                          </a:solidFill>
                          <a:effectLst/>
                          <a:latin typeface="Times New Roman" panose="02020603050405020304" pitchFamily="18" charset="0"/>
                          <a:cs typeface="Times New Roman" panose="02020603050405020304" pitchFamily="18" charset="0"/>
                        </a:rPr>
                        <a:t>　</a:t>
                      </a:r>
                      <a:endParaRPr lang="zh-CN" altLang="en-US" sz="1600" b="1"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hMerge="1">
                  <a:txBody>
                    <a:bodyPr/>
                    <a:lstStyle/>
                    <a:p>
                      <a:endParaRPr lang="zh-CN" altLang="en-US"/>
                    </a:p>
                  </a:txBody>
                  <a:tcPr/>
                </a:tc>
                <a:tc>
                  <a:txBody>
                    <a:bodyPr/>
                    <a:lstStyle/>
                    <a:p>
                      <a:pPr algn="ctr" fontAlgn="t"/>
                      <a:r>
                        <a:rPr lang="en-US" sz="1800" u="none" strike="noStrike" dirty="0">
                          <a:solidFill>
                            <a:srgbClr val="000000"/>
                          </a:solidFill>
                          <a:effectLst/>
                          <a:latin typeface="Times New Roman" panose="02020603050405020304" pitchFamily="18" charset="0"/>
                          <a:cs typeface="Times New Roman" panose="02020603050405020304" pitchFamily="18" charset="0"/>
                        </a:rPr>
                        <a:t>x1</a:t>
                      </a:r>
                      <a:endParaRPr lang="en-US" sz="1800" b="1"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sz="1800" u="none" strike="noStrike" dirty="0">
                          <a:solidFill>
                            <a:srgbClr val="000000"/>
                          </a:solidFill>
                          <a:effectLst/>
                          <a:latin typeface="Times New Roman" panose="02020603050405020304" pitchFamily="18" charset="0"/>
                          <a:cs typeface="Times New Roman" panose="02020603050405020304" pitchFamily="18" charset="0"/>
                        </a:rPr>
                        <a:t>x2</a:t>
                      </a:r>
                      <a:endParaRPr lang="en-US" sz="1800" b="1"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sz="1800" u="none" strike="noStrike" dirty="0">
                          <a:solidFill>
                            <a:srgbClr val="000000"/>
                          </a:solidFill>
                          <a:effectLst/>
                          <a:latin typeface="Times New Roman" panose="02020603050405020304" pitchFamily="18" charset="0"/>
                          <a:cs typeface="Times New Roman" panose="02020603050405020304" pitchFamily="18" charset="0"/>
                        </a:rPr>
                        <a:t>x3</a:t>
                      </a:r>
                      <a:endParaRPr lang="en-US" sz="1800" b="1"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sz="1800" u="none" strike="noStrike">
                          <a:solidFill>
                            <a:srgbClr val="000000"/>
                          </a:solidFill>
                          <a:effectLst/>
                          <a:latin typeface="Times New Roman" panose="02020603050405020304" pitchFamily="18" charset="0"/>
                          <a:cs typeface="Times New Roman" panose="02020603050405020304" pitchFamily="18" charset="0"/>
                        </a:rPr>
                        <a:t>x4</a:t>
                      </a:r>
                      <a:endParaRPr lang="en-US" sz="1800" b="1" i="0" u="none" strike="noStrike">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sz="1800" u="none" strike="noStrike">
                          <a:solidFill>
                            <a:srgbClr val="000000"/>
                          </a:solidFill>
                          <a:effectLst/>
                          <a:latin typeface="Times New Roman" panose="02020603050405020304" pitchFamily="18" charset="0"/>
                          <a:cs typeface="Times New Roman" panose="02020603050405020304" pitchFamily="18" charset="0"/>
                        </a:rPr>
                        <a:t>x5</a:t>
                      </a:r>
                      <a:endParaRPr lang="en-US" sz="1800" b="1" i="0" u="none" strike="noStrike">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extLst>
                  <a:ext uri="{0D108BD9-81ED-4DB2-BD59-A6C34878D82A}">
                    <a16:rowId xmlns:a16="http://schemas.microsoft.com/office/drawing/2014/main" val="3920868632"/>
                  </a:ext>
                </a:extLst>
              </a:tr>
              <a:tr h="452622">
                <a:tc>
                  <a:txBody>
                    <a:bodyPr/>
                    <a:lstStyle/>
                    <a:p>
                      <a:pPr marL="0" algn="ctr" defTabSz="914400" rtl="0" eaLnBrk="1" fontAlgn="t" latinLnBrk="0" hangingPunct="1"/>
                      <a:r>
                        <a:rPr lang="en-US" sz="1800" u="none" strike="noStrike" kern="1200" dirty="0">
                          <a:solidFill>
                            <a:srgbClr val="000000"/>
                          </a:solidFill>
                          <a:effectLst/>
                          <a:latin typeface="Times New Roman" panose="02020603050405020304" pitchFamily="18" charset="0"/>
                          <a:cs typeface="Times New Roman" panose="02020603050405020304" pitchFamily="18" charset="0"/>
                        </a:rPr>
                        <a:t>x1</a:t>
                      </a:r>
                      <a:endParaRPr lang="en-US"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zh-CN" altLang="en-US" sz="1800" u="none" strike="noStrike" kern="1200" dirty="0">
                          <a:solidFill>
                            <a:srgbClr val="000000"/>
                          </a:solidFill>
                          <a:effectLst/>
                          <a:latin typeface="Times New Roman" panose="02020603050405020304" pitchFamily="18" charset="0"/>
                          <a:cs typeface="Times New Roman" panose="02020603050405020304" pitchFamily="18" charset="0"/>
                        </a:rPr>
                        <a:t>力学</a:t>
                      </a:r>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a:t>
                      </a:r>
                      <a:r>
                        <a:rPr lang="zh-CN" altLang="en-US" sz="1800" u="none" strike="noStrike" kern="1200" dirty="0">
                          <a:solidFill>
                            <a:srgbClr val="000000"/>
                          </a:solidFill>
                          <a:effectLst/>
                          <a:latin typeface="Times New Roman" panose="02020603050405020304" pitchFamily="18" charset="0"/>
                          <a:cs typeface="Times New Roman" panose="02020603050405020304" pitchFamily="18" charset="0"/>
                        </a:rPr>
                        <a:t>闭</a:t>
                      </a:r>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a:t>
                      </a:r>
                      <a:endParaRPr lang="en-US" altLang="zh-CN"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a:solidFill>
                            <a:srgbClr val="000000"/>
                          </a:solidFill>
                          <a:effectLst/>
                          <a:latin typeface="Times New Roman" panose="02020603050405020304" pitchFamily="18" charset="0"/>
                          <a:cs typeface="Times New Roman" panose="02020603050405020304" pitchFamily="18" charset="0"/>
                        </a:rPr>
                        <a:t>142.637</a:t>
                      </a:r>
                      <a:endParaRPr lang="en-US" altLang="zh-CN"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algn="ctr" fontAlgn="t"/>
                      <a:r>
                        <a:rPr lang="en-US" altLang="zh-CN" sz="1800" u="none" strike="noStrike">
                          <a:solidFill>
                            <a:srgbClr val="000000"/>
                          </a:solidFill>
                          <a:effectLst/>
                          <a:latin typeface="Times New Roman" panose="02020603050405020304" pitchFamily="18" charset="0"/>
                          <a:cs typeface="Times New Roman" panose="02020603050405020304" pitchFamily="18" charset="0"/>
                        </a:rPr>
                        <a:t>75.4702</a:t>
                      </a:r>
                      <a:endParaRPr lang="en-US" altLang="zh-CN" sz="1800" b="0" i="0" u="none" strike="noStrike">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dirty="0">
                          <a:solidFill>
                            <a:srgbClr val="000000"/>
                          </a:solidFill>
                          <a:effectLst/>
                          <a:latin typeface="Times New Roman" panose="02020603050405020304" pitchFamily="18" charset="0"/>
                          <a:cs typeface="Times New Roman" panose="02020603050405020304" pitchFamily="18" charset="0"/>
                        </a:rPr>
                        <a:t>37.5351</a:t>
                      </a:r>
                      <a:endParaRPr lang="en-US" altLang="zh-CN" sz="1800" b="0"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a:solidFill>
                            <a:srgbClr val="000000"/>
                          </a:solidFill>
                          <a:effectLst/>
                          <a:latin typeface="Times New Roman" panose="02020603050405020304" pitchFamily="18" charset="0"/>
                          <a:cs typeface="Times New Roman" panose="02020603050405020304" pitchFamily="18" charset="0"/>
                        </a:rPr>
                        <a:t>42.0473</a:t>
                      </a:r>
                      <a:endParaRPr lang="en-US" altLang="zh-CN" sz="1800" b="0" i="0" u="none" strike="noStrike">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a:solidFill>
                            <a:srgbClr val="000000"/>
                          </a:solidFill>
                          <a:effectLst/>
                          <a:latin typeface="Times New Roman" panose="02020603050405020304" pitchFamily="18" charset="0"/>
                          <a:cs typeface="Times New Roman" panose="02020603050405020304" pitchFamily="18" charset="0"/>
                        </a:rPr>
                        <a:t>52.774</a:t>
                      </a:r>
                      <a:endParaRPr lang="en-US" altLang="zh-CN" sz="1800" b="0" i="0" u="none" strike="noStrike">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extLst>
                  <a:ext uri="{0D108BD9-81ED-4DB2-BD59-A6C34878D82A}">
                    <a16:rowId xmlns:a16="http://schemas.microsoft.com/office/drawing/2014/main" val="1624253621"/>
                  </a:ext>
                </a:extLst>
              </a:tr>
              <a:tr h="452622">
                <a:tc>
                  <a:txBody>
                    <a:bodyPr/>
                    <a:lstStyle/>
                    <a:p>
                      <a:pPr marL="0" algn="ctr" defTabSz="914400" rtl="0" eaLnBrk="1" fontAlgn="t" latinLnBrk="0" hangingPunct="1"/>
                      <a:r>
                        <a:rPr lang="en-US" sz="1800" u="none" strike="noStrike" kern="1200" dirty="0">
                          <a:solidFill>
                            <a:srgbClr val="000000"/>
                          </a:solidFill>
                          <a:effectLst/>
                          <a:latin typeface="Times New Roman" panose="02020603050405020304" pitchFamily="18" charset="0"/>
                          <a:cs typeface="Times New Roman" panose="02020603050405020304" pitchFamily="18" charset="0"/>
                        </a:rPr>
                        <a:t>x2</a:t>
                      </a:r>
                      <a:endParaRPr lang="en-US"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zh-CN" altLang="en-US" sz="1800" u="none" strike="noStrike" kern="1200" dirty="0">
                          <a:solidFill>
                            <a:srgbClr val="000000"/>
                          </a:solidFill>
                          <a:effectLst/>
                          <a:latin typeface="Times New Roman" panose="02020603050405020304" pitchFamily="18" charset="0"/>
                          <a:cs typeface="Times New Roman" panose="02020603050405020304" pitchFamily="18" charset="0"/>
                        </a:rPr>
                        <a:t>物理</a:t>
                      </a:r>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a:t>
                      </a:r>
                      <a:r>
                        <a:rPr lang="zh-CN" altLang="en-US" sz="1800" u="none" strike="noStrike" kern="1200" dirty="0">
                          <a:solidFill>
                            <a:srgbClr val="000000"/>
                          </a:solidFill>
                          <a:effectLst/>
                          <a:latin typeface="Times New Roman" panose="02020603050405020304" pitchFamily="18" charset="0"/>
                          <a:cs typeface="Times New Roman" panose="02020603050405020304" pitchFamily="18" charset="0"/>
                        </a:rPr>
                        <a:t>闭</a:t>
                      </a:r>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a:t>
                      </a:r>
                      <a:endParaRPr lang="en-US" altLang="zh-CN"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75.4702</a:t>
                      </a:r>
                      <a:endParaRPr lang="en-US" altLang="zh-CN"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algn="ctr" fontAlgn="t"/>
                      <a:r>
                        <a:rPr lang="en-US" altLang="zh-CN" sz="1800" u="none" strike="noStrike" dirty="0">
                          <a:solidFill>
                            <a:srgbClr val="000000"/>
                          </a:solidFill>
                          <a:effectLst/>
                          <a:latin typeface="Times New Roman" panose="02020603050405020304" pitchFamily="18" charset="0"/>
                          <a:cs typeface="Times New Roman" panose="02020603050405020304" pitchFamily="18" charset="0"/>
                        </a:rPr>
                        <a:t>119.925</a:t>
                      </a:r>
                      <a:endParaRPr lang="en-US" altLang="zh-CN" sz="1800" b="0"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dirty="0">
                          <a:solidFill>
                            <a:srgbClr val="000000"/>
                          </a:solidFill>
                          <a:effectLst/>
                          <a:latin typeface="Times New Roman" panose="02020603050405020304" pitchFamily="18" charset="0"/>
                          <a:cs typeface="Times New Roman" panose="02020603050405020304" pitchFamily="18" charset="0"/>
                        </a:rPr>
                        <a:t>30.7137</a:t>
                      </a:r>
                      <a:endParaRPr lang="en-US" altLang="zh-CN" sz="1800" b="0"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a:solidFill>
                            <a:srgbClr val="000000"/>
                          </a:solidFill>
                          <a:effectLst/>
                          <a:latin typeface="Times New Roman" panose="02020603050405020304" pitchFamily="18" charset="0"/>
                          <a:cs typeface="Times New Roman" panose="02020603050405020304" pitchFamily="18" charset="0"/>
                        </a:rPr>
                        <a:t>26.094</a:t>
                      </a:r>
                      <a:endParaRPr lang="en-US" altLang="zh-CN" sz="1800" b="0" i="0" u="none" strike="noStrike">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a:solidFill>
                            <a:srgbClr val="000000"/>
                          </a:solidFill>
                          <a:effectLst/>
                          <a:latin typeface="Times New Roman" panose="02020603050405020304" pitchFamily="18" charset="0"/>
                          <a:cs typeface="Times New Roman" panose="02020603050405020304" pitchFamily="18" charset="0"/>
                        </a:rPr>
                        <a:t>35.5005</a:t>
                      </a:r>
                      <a:endParaRPr lang="en-US" altLang="zh-CN" sz="1800" b="0" i="0" u="none" strike="noStrike">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extLst>
                  <a:ext uri="{0D108BD9-81ED-4DB2-BD59-A6C34878D82A}">
                    <a16:rowId xmlns:a16="http://schemas.microsoft.com/office/drawing/2014/main" val="2748512559"/>
                  </a:ext>
                </a:extLst>
              </a:tr>
              <a:tr h="452622">
                <a:tc>
                  <a:txBody>
                    <a:bodyPr/>
                    <a:lstStyle/>
                    <a:p>
                      <a:pPr marL="0" algn="ctr" defTabSz="914400" rtl="0" eaLnBrk="1" fontAlgn="t" latinLnBrk="0" hangingPunct="1"/>
                      <a:r>
                        <a:rPr lang="en-US" sz="1800" u="none" strike="noStrike" kern="1200" dirty="0">
                          <a:solidFill>
                            <a:srgbClr val="000000"/>
                          </a:solidFill>
                          <a:effectLst/>
                          <a:latin typeface="Times New Roman" panose="02020603050405020304" pitchFamily="18" charset="0"/>
                          <a:cs typeface="Times New Roman" panose="02020603050405020304" pitchFamily="18" charset="0"/>
                        </a:rPr>
                        <a:t>x3</a:t>
                      </a:r>
                      <a:endParaRPr lang="en-US"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zh-CN" altLang="en-US" sz="1800" u="none" strike="noStrike" kern="1200" dirty="0">
                          <a:solidFill>
                            <a:srgbClr val="000000"/>
                          </a:solidFill>
                          <a:effectLst/>
                          <a:latin typeface="Times New Roman" panose="02020603050405020304" pitchFamily="18" charset="0"/>
                          <a:cs typeface="Times New Roman" panose="02020603050405020304" pitchFamily="18" charset="0"/>
                        </a:rPr>
                        <a:t>代数</a:t>
                      </a:r>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a:t>
                      </a:r>
                      <a:r>
                        <a:rPr lang="zh-CN" altLang="en-US" sz="1800" u="none" strike="noStrike" kern="1200" dirty="0">
                          <a:solidFill>
                            <a:srgbClr val="000000"/>
                          </a:solidFill>
                          <a:effectLst/>
                          <a:latin typeface="Times New Roman" panose="02020603050405020304" pitchFamily="18" charset="0"/>
                          <a:cs typeface="Times New Roman" panose="02020603050405020304" pitchFamily="18" charset="0"/>
                        </a:rPr>
                        <a:t>开</a:t>
                      </a:r>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a:t>
                      </a:r>
                      <a:endParaRPr lang="en-US" altLang="zh-CN"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a:solidFill>
                            <a:srgbClr val="000000"/>
                          </a:solidFill>
                          <a:effectLst/>
                          <a:latin typeface="Times New Roman" panose="02020603050405020304" pitchFamily="18" charset="0"/>
                          <a:cs typeface="Times New Roman" panose="02020603050405020304" pitchFamily="18" charset="0"/>
                        </a:rPr>
                        <a:t>37.5351</a:t>
                      </a:r>
                      <a:endParaRPr lang="en-US" altLang="zh-CN"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algn="ctr" fontAlgn="t"/>
                      <a:r>
                        <a:rPr lang="en-US" altLang="zh-CN" sz="1800" u="none" strike="noStrike" dirty="0">
                          <a:solidFill>
                            <a:srgbClr val="000000"/>
                          </a:solidFill>
                          <a:effectLst/>
                          <a:latin typeface="Times New Roman" panose="02020603050405020304" pitchFamily="18" charset="0"/>
                          <a:cs typeface="Times New Roman" panose="02020603050405020304" pitchFamily="18" charset="0"/>
                        </a:rPr>
                        <a:t>30.7137</a:t>
                      </a:r>
                      <a:endParaRPr lang="en-US" altLang="zh-CN" sz="1800" b="0"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dirty="0">
                          <a:solidFill>
                            <a:srgbClr val="000000"/>
                          </a:solidFill>
                          <a:effectLst/>
                          <a:latin typeface="Times New Roman" panose="02020603050405020304" pitchFamily="18" charset="0"/>
                          <a:cs typeface="Times New Roman" panose="02020603050405020304" pitchFamily="18" charset="0"/>
                        </a:rPr>
                        <a:t>58.8442</a:t>
                      </a:r>
                      <a:endParaRPr lang="en-US" altLang="zh-CN" sz="1800" b="0"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dirty="0">
                          <a:solidFill>
                            <a:srgbClr val="000000"/>
                          </a:solidFill>
                          <a:effectLst/>
                          <a:latin typeface="Times New Roman" panose="02020603050405020304" pitchFamily="18" charset="0"/>
                          <a:cs typeface="Times New Roman" panose="02020603050405020304" pitchFamily="18" charset="0"/>
                        </a:rPr>
                        <a:t>39.5964</a:t>
                      </a:r>
                      <a:endParaRPr lang="en-US" altLang="zh-CN" sz="1800" b="0"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a:solidFill>
                            <a:srgbClr val="000000"/>
                          </a:solidFill>
                          <a:effectLst/>
                          <a:latin typeface="Times New Roman" panose="02020603050405020304" pitchFamily="18" charset="0"/>
                          <a:cs typeface="Times New Roman" panose="02020603050405020304" pitchFamily="18" charset="0"/>
                        </a:rPr>
                        <a:t>59.9846</a:t>
                      </a:r>
                      <a:endParaRPr lang="en-US" altLang="zh-CN" sz="1800" b="0" i="0" u="none" strike="noStrike">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extLst>
                  <a:ext uri="{0D108BD9-81ED-4DB2-BD59-A6C34878D82A}">
                    <a16:rowId xmlns:a16="http://schemas.microsoft.com/office/drawing/2014/main" val="2269296549"/>
                  </a:ext>
                </a:extLst>
              </a:tr>
              <a:tr h="452622">
                <a:tc>
                  <a:txBody>
                    <a:bodyPr/>
                    <a:lstStyle/>
                    <a:p>
                      <a:pPr marL="0" algn="ctr" defTabSz="914400" rtl="0" eaLnBrk="1" fontAlgn="t" latinLnBrk="0" hangingPunct="1"/>
                      <a:r>
                        <a:rPr lang="en-US" sz="1800" u="none" strike="noStrike" kern="1200" dirty="0">
                          <a:solidFill>
                            <a:srgbClr val="000000"/>
                          </a:solidFill>
                          <a:effectLst/>
                          <a:latin typeface="Times New Roman" panose="02020603050405020304" pitchFamily="18" charset="0"/>
                          <a:cs typeface="Times New Roman" panose="02020603050405020304" pitchFamily="18" charset="0"/>
                        </a:rPr>
                        <a:t>x4</a:t>
                      </a:r>
                      <a:endParaRPr lang="en-US"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zh-CN" altLang="en-US" sz="1800" u="none" strike="noStrike" kern="1200">
                          <a:solidFill>
                            <a:srgbClr val="000000"/>
                          </a:solidFill>
                          <a:effectLst/>
                          <a:latin typeface="Times New Roman" panose="02020603050405020304" pitchFamily="18" charset="0"/>
                          <a:cs typeface="Times New Roman" panose="02020603050405020304" pitchFamily="18" charset="0"/>
                        </a:rPr>
                        <a:t>分析</a:t>
                      </a:r>
                      <a:r>
                        <a:rPr lang="en-US" altLang="zh-CN" sz="1800" u="none" strike="noStrike" kern="1200">
                          <a:solidFill>
                            <a:srgbClr val="000000"/>
                          </a:solidFill>
                          <a:effectLst/>
                          <a:latin typeface="Times New Roman" panose="02020603050405020304" pitchFamily="18" charset="0"/>
                          <a:cs typeface="Times New Roman" panose="02020603050405020304" pitchFamily="18" charset="0"/>
                        </a:rPr>
                        <a:t>(</a:t>
                      </a:r>
                      <a:r>
                        <a:rPr lang="zh-CN" altLang="en-US" sz="1800" u="none" strike="noStrike" kern="1200">
                          <a:solidFill>
                            <a:srgbClr val="000000"/>
                          </a:solidFill>
                          <a:effectLst/>
                          <a:latin typeface="Times New Roman" panose="02020603050405020304" pitchFamily="18" charset="0"/>
                          <a:cs typeface="Times New Roman" panose="02020603050405020304" pitchFamily="18" charset="0"/>
                        </a:rPr>
                        <a:t>开</a:t>
                      </a:r>
                      <a:r>
                        <a:rPr lang="en-US" altLang="zh-CN" sz="1800" u="none" strike="noStrike" kern="1200">
                          <a:solidFill>
                            <a:srgbClr val="000000"/>
                          </a:solidFill>
                          <a:effectLst/>
                          <a:latin typeface="Times New Roman" panose="02020603050405020304" pitchFamily="18" charset="0"/>
                          <a:cs typeface="Times New Roman" panose="02020603050405020304" pitchFamily="18" charset="0"/>
                        </a:rPr>
                        <a:t>)</a:t>
                      </a:r>
                      <a:endParaRPr lang="en-US" altLang="zh-CN"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42.0473</a:t>
                      </a:r>
                      <a:endParaRPr lang="en-US" altLang="zh-CN"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algn="ctr" fontAlgn="t"/>
                      <a:r>
                        <a:rPr lang="en-US" altLang="zh-CN" sz="1800" u="none" strike="noStrike">
                          <a:solidFill>
                            <a:srgbClr val="000000"/>
                          </a:solidFill>
                          <a:effectLst/>
                          <a:latin typeface="Times New Roman" panose="02020603050405020304" pitchFamily="18" charset="0"/>
                          <a:cs typeface="Times New Roman" panose="02020603050405020304" pitchFamily="18" charset="0"/>
                        </a:rPr>
                        <a:t>26.094</a:t>
                      </a:r>
                      <a:endParaRPr lang="en-US" altLang="zh-CN" sz="1800" b="0" i="0" u="none" strike="noStrike">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dirty="0">
                          <a:solidFill>
                            <a:srgbClr val="000000"/>
                          </a:solidFill>
                          <a:effectLst/>
                          <a:latin typeface="Times New Roman" panose="02020603050405020304" pitchFamily="18" charset="0"/>
                          <a:cs typeface="Times New Roman" panose="02020603050405020304" pitchFamily="18" charset="0"/>
                        </a:rPr>
                        <a:t>39.5964</a:t>
                      </a:r>
                      <a:endParaRPr lang="en-US" altLang="zh-CN" sz="1800" b="0"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dirty="0">
                          <a:solidFill>
                            <a:srgbClr val="000000"/>
                          </a:solidFill>
                          <a:effectLst/>
                          <a:latin typeface="Times New Roman" panose="02020603050405020304" pitchFamily="18" charset="0"/>
                          <a:cs typeface="Times New Roman" panose="02020603050405020304" pitchFamily="18" charset="0"/>
                        </a:rPr>
                        <a:t>65.5606</a:t>
                      </a:r>
                      <a:endParaRPr lang="en-US" altLang="zh-CN" sz="1800" b="0"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dirty="0">
                          <a:solidFill>
                            <a:srgbClr val="000000"/>
                          </a:solidFill>
                          <a:effectLst/>
                          <a:latin typeface="Times New Roman" panose="02020603050405020304" pitchFamily="18" charset="0"/>
                          <a:cs typeface="Times New Roman" panose="02020603050405020304" pitchFamily="18" charset="0"/>
                        </a:rPr>
                        <a:t>65.1876</a:t>
                      </a:r>
                      <a:endParaRPr lang="en-US" altLang="zh-CN" sz="1800" b="0"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extLst>
                  <a:ext uri="{0D108BD9-81ED-4DB2-BD59-A6C34878D82A}">
                    <a16:rowId xmlns:a16="http://schemas.microsoft.com/office/drawing/2014/main" val="581491889"/>
                  </a:ext>
                </a:extLst>
              </a:tr>
              <a:tr h="452622">
                <a:tc>
                  <a:txBody>
                    <a:bodyPr/>
                    <a:lstStyle/>
                    <a:p>
                      <a:pPr marL="0" algn="ctr" defTabSz="914400" rtl="0" eaLnBrk="1" fontAlgn="t" latinLnBrk="0" hangingPunct="1"/>
                      <a:r>
                        <a:rPr lang="en-US" sz="1800" u="none" strike="noStrike" kern="1200" dirty="0">
                          <a:solidFill>
                            <a:srgbClr val="000000"/>
                          </a:solidFill>
                          <a:effectLst/>
                          <a:latin typeface="Times New Roman" panose="02020603050405020304" pitchFamily="18" charset="0"/>
                          <a:cs typeface="Times New Roman" panose="02020603050405020304" pitchFamily="18" charset="0"/>
                        </a:rPr>
                        <a:t>x5</a:t>
                      </a:r>
                      <a:endParaRPr lang="en-US"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zh-CN" altLang="en-US" sz="1800" u="none" strike="noStrike" kern="1200">
                          <a:solidFill>
                            <a:srgbClr val="000000"/>
                          </a:solidFill>
                          <a:effectLst/>
                          <a:latin typeface="Times New Roman" panose="02020603050405020304" pitchFamily="18" charset="0"/>
                          <a:cs typeface="Times New Roman" panose="02020603050405020304" pitchFamily="18" charset="0"/>
                        </a:rPr>
                        <a:t>统计</a:t>
                      </a:r>
                      <a:r>
                        <a:rPr lang="en-US" altLang="zh-CN" sz="1800" u="none" strike="noStrike" kern="1200">
                          <a:solidFill>
                            <a:srgbClr val="000000"/>
                          </a:solidFill>
                          <a:effectLst/>
                          <a:latin typeface="Times New Roman" panose="02020603050405020304" pitchFamily="18" charset="0"/>
                          <a:cs typeface="Times New Roman" panose="02020603050405020304" pitchFamily="18" charset="0"/>
                        </a:rPr>
                        <a:t>(</a:t>
                      </a:r>
                      <a:r>
                        <a:rPr lang="zh-CN" altLang="en-US" sz="1800" u="none" strike="noStrike" kern="1200">
                          <a:solidFill>
                            <a:srgbClr val="000000"/>
                          </a:solidFill>
                          <a:effectLst/>
                          <a:latin typeface="Times New Roman" panose="02020603050405020304" pitchFamily="18" charset="0"/>
                          <a:cs typeface="Times New Roman" panose="02020603050405020304" pitchFamily="18" charset="0"/>
                        </a:rPr>
                        <a:t>开</a:t>
                      </a:r>
                      <a:r>
                        <a:rPr lang="en-US" altLang="zh-CN" sz="1800" u="none" strike="noStrike" kern="1200">
                          <a:solidFill>
                            <a:srgbClr val="000000"/>
                          </a:solidFill>
                          <a:effectLst/>
                          <a:latin typeface="Times New Roman" panose="02020603050405020304" pitchFamily="18" charset="0"/>
                          <a:cs typeface="Times New Roman" panose="02020603050405020304" pitchFamily="18" charset="0"/>
                        </a:rPr>
                        <a:t>)</a:t>
                      </a:r>
                      <a:endParaRPr lang="en-US" altLang="zh-CN"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52.774</a:t>
                      </a:r>
                      <a:endParaRPr lang="en-US" altLang="zh-CN"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algn="ctr" fontAlgn="t"/>
                      <a:r>
                        <a:rPr lang="en-US" altLang="zh-CN" sz="1800" u="none" strike="noStrike">
                          <a:solidFill>
                            <a:srgbClr val="000000"/>
                          </a:solidFill>
                          <a:effectLst/>
                          <a:latin typeface="Times New Roman" panose="02020603050405020304" pitchFamily="18" charset="0"/>
                          <a:cs typeface="Times New Roman" panose="02020603050405020304" pitchFamily="18" charset="0"/>
                        </a:rPr>
                        <a:t>35.5005</a:t>
                      </a:r>
                      <a:endParaRPr lang="en-US" altLang="zh-CN" sz="1800" b="0" i="0" u="none" strike="noStrike">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a:solidFill>
                            <a:srgbClr val="000000"/>
                          </a:solidFill>
                          <a:effectLst/>
                          <a:latin typeface="Times New Roman" panose="02020603050405020304" pitchFamily="18" charset="0"/>
                          <a:cs typeface="Times New Roman" panose="02020603050405020304" pitchFamily="18" charset="0"/>
                        </a:rPr>
                        <a:t>59.9846</a:t>
                      </a:r>
                      <a:endParaRPr lang="en-US" altLang="zh-CN" sz="1800" b="0" i="0" u="none" strike="noStrike">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dirty="0">
                          <a:solidFill>
                            <a:srgbClr val="000000"/>
                          </a:solidFill>
                          <a:effectLst/>
                          <a:latin typeface="Times New Roman" panose="02020603050405020304" pitchFamily="18" charset="0"/>
                          <a:cs typeface="Times New Roman" panose="02020603050405020304" pitchFamily="18" charset="0"/>
                        </a:rPr>
                        <a:t>65.1876</a:t>
                      </a:r>
                      <a:endParaRPr lang="en-US" altLang="zh-CN" sz="1800" b="0"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tc>
                  <a:txBody>
                    <a:bodyPr/>
                    <a:lstStyle/>
                    <a:p>
                      <a:pPr algn="ctr" fontAlgn="t"/>
                      <a:r>
                        <a:rPr lang="en-US" altLang="zh-CN" sz="1800" u="none" strike="noStrike" dirty="0">
                          <a:solidFill>
                            <a:srgbClr val="000000"/>
                          </a:solidFill>
                          <a:effectLst/>
                          <a:latin typeface="Times New Roman" panose="02020603050405020304" pitchFamily="18" charset="0"/>
                          <a:cs typeface="Times New Roman" panose="02020603050405020304" pitchFamily="18" charset="0"/>
                        </a:rPr>
                        <a:t>157.609</a:t>
                      </a:r>
                      <a:endParaRPr lang="en-US" altLang="zh-CN" sz="1800" b="0" i="0" u="none" strike="noStrike" dirty="0">
                        <a:solidFill>
                          <a:srgbClr val="000000"/>
                        </a:solidFill>
                        <a:effectLst/>
                        <a:latin typeface="Times New Roman" panose="02020603050405020304" pitchFamily="18" charset="0"/>
                        <a:ea typeface="MYingHei_18030_C-Medium" panose="020A0304000101010101" pitchFamily="18" charset="-122"/>
                        <a:cs typeface="Times New Roman" panose="02020603050405020304" pitchFamily="18" charset="0"/>
                      </a:endParaRPr>
                    </a:p>
                  </a:txBody>
                  <a:tcPr marL="7620" marR="7620" marT="7620" marB="0"/>
                </a:tc>
                <a:extLst>
                  <a:ext uri="{0D108BD9-81ED-4DB2-BD59-A6C34878D82A}">
                    <a16:rowId xmlns:a16="http://schemas.microsoft.com/office/drawing/2014/main" val="2976830879"/>
                  </a:ext>
                </a:extLst>
              </a:tr>
            </a:tbl>
          </a:graphicData>
        </a:graphic>
      </p:graphicFrame>
      <p:graphicFrame>
        <p:nvGraphicFramePr>
          <p:cNvPr id="3" name="表格 2">
            <a:extLst>
              <a:ext uri="{FF2B5EF4-FFF2-40B4-BE49-F238E27FC236}">
                <a16:creationId xmlns:a16="http://schemas.microsoft.com/office/drawing/2014/main" id="{3644E290-DADF-4E2D-A00C-4CF24B35A8DD}"/>
              </a:ext>
            </a:extLst>
          </p:cNvPr>
          <p:cNvGraphicFramePr>
            <a:graphicFrameLocks noGrp="1"/>
          </p:cNvGraphicFramePr>
          <p:nvPr>
            <p:extLst>
              <p:ext uri="{D42A27DB-BD31-4B8C-83A1-F6EECF244321}">
                <p14:modId xmlns:p14="http://schemas.microsoft.com/office/powerpoint/2010/main" val="1663150276"/>
              </p:ext>
            </p:extLst>
          </p:nvPr>
        </p:nvGraphicFramePr>
        <p:xfrm>
          <a:off x="1475655" y="692696"/>
          <a:ext cx="6192690" cy="1512168"/>
        </p:xfrm>
        <a:graphic>
          <a:graphicData uri="http://schemas.openxmlformats.org/drawingml/2006/table">
            <a:tbl>
              <a:tblPr>
                <a:tableStyleId>{073A0DAA-6AF3-43AB-8588-CEC1D06C72B9}</a:tableStyleId>
              </a:tblPr>
              <a:tblGrid>
                <a:gridCol w="1032115">
                  <a:extLst>
                    <a:ext uri="{9D8B030D-6E8A-4147-A177-3AD203B41FA5}">
                      <a16:colId xmlns:a16="http://schemas.microsoft.com/office/drawing/2014/main" val="3005640307"/>
                    </a:ext>
                  </a:extLst>
                </a:gridCol>
                <a:gridCol w="1032115">
                  <a:extLst>
                    <a:ext uri="{9D8B030D-6E8A-4147-A177-3AD203B41FA5}">
                      <a16:colId xmlns:a16="http://schemas.microsoft.com/office/drawing/2014/main" val="1433335717"/>
                    </a:ext>
                  </a:extLst>
                </a:gridCol>
                <a:gridCol w="1032115">
                  <a:extLst>
                    <a:ext uri="{9D8B030D-6E8A-4147-A177-3AD203B41FA5}">
                      <a16:colId xmlns:a16="http://schemas.microsoft.com/office/drawing/2014/main" val="3745706959"/>
                    </a:ext>
                  </a:extLst>
                </a:gridCol>
                <a:gridCol w="1032115">
                  <a:extLst>
                    <a:ext uri="{9D8B030D-6E8A-4147-A177-3AD203B41FA5}">
                      <a16:colId xmlns:a16="http://schemas.microsoft.com/office/drawing/2014/main" val="3297622834"/>
                    </a:ext>
                  </a:extLst>
                </a:gridCol>
                <a:gridCol w="1032115">
                  <a:extLst>
                    <a:ext uri="{9D8B030D-6E8A-4147-A177-3AD203B41FA5}">
                      <a16:colId xmlns:a16="http://schemas.microsoft.com/office/drawing/2014/main" val="1441875813"/>
                    </a:ext>
                  </a:extLst>
                </a:gridCol>
                <a:gridCol w="1032115">
                  <a:extLst>
                    <a:ext uri="{9D8B030D-6E8A-4147-A177-3AD203B41FA5}">
                      <a16:colId xmlns:a16="http://schemas.microsoft.com/office/drawing/2014/main" val="2376311049"/>
                    </a:ext>
                  </a:extLst>
                </a:gridCol>
              </a:tblGrid>
              <a:tr h="378042">
                <a:tc gridSpan="6">
                  <a:txBody>
                    <a:bodyPr/>
                    <a:lstStyle/>
                    <a:p>
                      <a:pPr marL="0" algn="ctr" defTabSz="914400" rtl="0" eaLnBrk="1" fontAlgn="t" latinLnBrk="0" hangingPunct="1"/>
                      <a:r>
                        <a:rPr lang="zh-CN" altLang="en-US" sz="1800" u="none" strike="noStrike" kern="1200" dirty="0">
                          <a:solidFill>
                            <a:srgbClr val="000000"/>
                          </a:solidFill>
                          <a:effectLst/>
                          <a:latin typeface="Times New Roman" panose="02020603050405020304" pitchFamily="18" charset="0"/>
                          <a:cs typeface="Times New Roman" panose="02020603050405020304" pitchFamily="18" charset="0"/>
                        </a:rPr>
                        <a:t>简单统计量</a:t>
                      </a:r>
                      <a:endParaRPr lang="zh-CN" altLang="en-US"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402365"/>
                  </a:ext>
                </a:extLst>
              </a:tr>
              <a:tr h="378042">
                <a:tc>
                  <a:txBody>
                    <a:bodyPr/>
                    <a:lstStyle/>
                    <a:p>
                      <a:pPr marL="0" algn="ctr" defTabSz="914400" rtl="0" eaLnBrk="1" fontAlgn="t" latinLnBrk="0" hangingPunct="1"/>
                      <a:r>
                        <a:rPr lang="zh-CN" altLang="en-US" sz="1800" u="none" strike="noStrike" kern="1200">
                          <a:solidFill>
                            <a:srgbClr val="000000"/>
                          </a:solidFill>
                          <a:effectLst/>
                          <a:latin typeface="Times New Roman" panose="02020603050405020304" pitchFamily="18" charset="0"/>
                          <a:cs typeface="Times New Roman" panose="02020603050405020304" pitchFamily="18" charset="0"/>
                        </a:rPr>
                        <a:t>　</a:t>
                      </a:r>
                      <a:endParaRPr lang="zh-CN" altLang="en-US"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sz="1800" u="none" strike="noStrike" kern="1200" dirty="0">
                          <a:solidFill>
                            <a:srgbClr val="000000"/>
                          </a:solidFill>
                          <a:effectLst/>
                          <a:latin typeface="Times New Roman" panose="02020603050405020304" pitchFamily="18" charset="0"/>
                          <a:cs typeface="Times New Roman" panose="02020603050405020304" pitchFamily="18" charset="0"/>
                        </a:rPr>
                        <a:t>x1</a:t>
                      </a:r>
                      <a:endParaRPr lang="en-US"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sz="1800" u="none" strike="noStrike" kern="1200" dirty="0">
                          <a:solidFill>
                            <a:srgbClr val="000000"/>
                          </a:solidFill>
                          <a:effectLst/>
                          <a:latin typeface="Times New Roman" panose="02020603050405020304" pitchFamily="18" charset="0"/>
                          <a:cs typeface="Times New Roman" panose="02020603050405020304" pitchFamily="18" charset="0"/>
                        </a:rPr>
                        <a:t>x2</a:t>
                      </a:r>
                      <a:endParaRPr lang="en-US"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sz="1800" u="none" strike="noStrike" kern="1200" dirty="0">
                          <a:solidFill>
                            <a:srgbClr val="000000"/>
                          </a:solidFill>
                          <a:effectLst/>
                          <a:latin typeface="Times New Roman" panose="02020603050405020304" pitchFamily="18" charset="0"/>
                          <a:cs typeface="Times New Roman" panose="02020603050405020304" pitchFamily="18" charset="0"/>
                        </a:rPr>
                        <a:t>x3</a:t>
                      </a:r>
                      <a:endParaRPr lang="en-US"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sz="1800" u="none" strike="noStrike" kern="1200">
                          <a:solidFill>
                            <a:srgbClr val="000000"/>
                          </a:solidFill>
                          <a:effectLst/>
                          <a:latin typeface="Times New Roman" panose="02020603050405020304" pitchFamily="18" charset="0"/>
                          <a:cs typeface="Times New Roman" panose="02020603050405020304" pitchFamily="18" charset="0"/>
                        </a:rPr>
                        <a:t>x4</a:t>
                      </a:r>
                      <a:endParaRPr lang="en-US"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sz="1800" u="none" strike="noStrike" kern="1200">
                          <a:solidFill>
                            <a:srgbClr val="000000"/>
                          </a:solidFill>
                          <a:effectLst/>
                          <a:latin typeface="Times New Roman" panose="02020603050405020304" pitchFamily="18" charset="0"/>
                          <a:cs typeface="Times New Roman" panose="02020603050405020304" pitchFamily="18" charset="0"/>
                        </a:rPr>
                        <a:t>x5</a:t>
                      </a:r>
                      <a:endParaRPr lang="en-US"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extLst>
                  <a:ext uri="{0D108BD9-81ED-4DB2-BD59-A6C34878D82A}">
                    <a16:rowId xmlns:a16="http://schemas.microsoft.com/office/drawing/2014/main" val="1996449047"/>
                  </a:ext>
                </a:extLst>
              </a:tr>
              <a:tr h="378042">
                <a:tc>
                  <a:txBody>
                    <a:bodyPr/>
                    <a:lstStyle/>
                    <a:p>
                      <a:pPr marL="0" algn="ctr" defTabSz="914400" rtl="0" eaLnBrk="1" fontAlgn="t" latinLnBrk="0" hangingPunct="1"/>
                      <a:r>
                        <a:rPr lang="zh-CN" altLang="en-US" sz="1800" u="none" strike="noStrike" kern="1200">
                          <a:solidFill>
                            <a:srgbClr val="000000"/>
                          </a:solidFill>
                          <a:effectLst/>
                          <a:latin typeface="Times New Roman" panose="02020603050405020304" pitchFamily="18" charset="0"/>
                          <a:cs typeface="Times New Roman" panose="02020603050405020304" pitchFamily="18" charset="0"/>
                        </a:rPr>
                        <a:t>均值</a:t>
                      </a:r>
                      <a:endParaRPr lang="zh-CN" altLang="en-US"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51.5795</a:t>
                      </a:r>
                      <a:endParaRPr lang="en-US" altLang="zh-CN"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a:solidFill>
                            <a:srgbClr val="000000"/>
                          </a:solidFill>
                          <a:effectLst/>
                          <a:latin typeface="Times New Roman" panose="02020603050405020304" pitchFamily="18" charset="0"/>
                          <a:cs typeface="Times New Roman" panose="02020603050405020304" pitchFamily="18" charset="0"/>
                        </a:rPr>
                        <a:t>57.7273</a:t>
                      </a:r>
                      <a:endParaRPr lang="en-US" altLang="zh-CN"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57.4205</a:t>
                      </a:r>
                      <a:endParaRPr lang="en-US" altLang="zh-CN"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57.8409</a:t>
                      </a:r>
                      <a:endParaRPr lang="en-US" altLang="zh-CN"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a:solidFill>
                            <a:srgbClr val="000000"/>
                          </a:solidFill>
                          <a:effectLst/>
                          <a:latin typeface="Times New Roman" panose="02020603050405020304" pitchFamily="18" charset="0"/>
                          <a:cs typeface="Times New Roman" panose="02020603050405020304" pitchFamily="18" charset="0"/>
                        </a:rPr>
                        <a:t>56.5227</a:t>
                      </a:r>
                      <a:endParaRPr lang="en-US" altLang="zh-CN"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extLst>
                  <a:ext uri="{0D108BD9-81ED-4DB2-BD59-A6C34878D82A}">
                    <a16:rowId xmlns:a16="http://schemas.microsoft.com/office/drawing/2014/main" val="2230520259"/>
                  </a:ext>
                </a:extLst>
              </a:tr>
              <a:tr h="378042">
                <a:tc>
                  <a:txBody>
                    <a:bodyPr/>
                    <a:lstStyle/>
                    <a:p>
                      <a:pPr marL="0" algn="ctr" defTabSz="914400" rtl="0" eaLnBrk="1" fontAlgn="t" latinLnBrk="0" hangingPunct="1"/>
                      <a:r>
                        <a:rPr lang="en-US" sz="1800" u="none" strike="noStrike" kern="1200">
                          <a:solidFill>
                            <a:srgbClr val="000000"/>
                          </a:solidFill>
                          <a:effectLst/>
                          <a:latin typeface="Times New Roman" panose="02020603050405020304" pitchFamily="18" charset="0"/>
                          <a:cs typeface="Times New Roman" panose="02020603050405020304" pitchFamily="18" charset="0"/>
                        </a:rPr>
                        <a:t>StD</a:t>
                      </a:r>
                      <a:endParaRPr lang="en-US"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a:solidFill>
                            <a:srgbClr val="000000"/>
                          </a:solidFill>
                          <a:effectLst/>
                          <a:latin typeface="Times New Roman" panose="02020603050405020304" pitchFamily="18" charset="0"/>
                          <a:cs typeface="Times New Roman" panose="02020603050405020304" pitchFamily="18" charset="0"/>
                        </a:rPr>
                        <a:t>11.9431</a:t>
                      </a:r>
                      <a:endParaRPr lang="en-US" altLang="zh-CN"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a:solidFill>
                            <a:srgbClr val="000000"/>
                          </a:solidFill>
                          <a:effectLst/>
                          <a:latin typeface="Times New Roman" panose="02020603050405020304" pitchFamily="18" charset="0"/>
                          <a:cs typeface="Times New Roman" panose="02020603050405020304" pitchFamily="18" charset="0"/>
                        </a:rPr>
                        <a:t>10.951</a:t>
                      </a:r>
                      <a:endParaRPr lang="en-US" altLang="zh-CN"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a:solidFill>
                            <a:srgbClr val="000000"/>
                          </a:solidFill>
                          <a:effectLst/>
                          <a:latin typeface="Times New Roman" panose="02020603050405020304" pitchFamily="18" charset="0"/>
                          <a:cs typeface="Times New Roman" panose="02020603050405020304" pitchFamily="18" charset="0"/>
                        </a:rPr>
                        <a:t>7.671</a:t>
                      </a:r>
                      <a:endParaRPr lang="en-US" altLang="zh-CN" sz="180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8.09695</a:t>
                      </a:r>
                      <a:endParaRPr lang="en-US" altLang="zh-CN"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tc>
                  <a:txBody>
                    <a:bodyPr/>
                    <a:lstStyle/>
                    <a:p>
                      <a:pPr marL="0" algn="ctr" defTabSz="914400" rtl="0" eaLnBrk="1" fontAlgn="t" latinLnBrk="0" hangingPunct="1"/>
                      <a:r>
                        <a:rPr lang="en-US" altLang="zh-CN" sz="1800" u="none" strike="noStrike" kern="1200" dirty="0">
                          <a:solidFill>
                            <a:srgbClr val="000000"/>
                          </a:solidFill>
                          <a:effectLst/>
                          <a:latin typeface="Times New Roman" panose="02020603050405020304" pitchFamily="18" charset="0"/>
                          <a:cs typeface="Times New Roman" panose="02020603050405020304" pitchFamily="18" charset="0"/>
                        </a:rPr>
                        <a:t>12.5542</a:t>
                      </a:r>
                      <a:endParaRPr lang="en-US" altLang="zh-CN" sz="180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7620" marR="7620" marT="7620" marB="0"/>
                </a:tc>
                <a:extLst>
                  <a:ext uri="{0D108BD9-81ED-4DB2-BD59-A6C34878D82A}">
                    <a16:rowId xmlns:a16="http://schemas.microsoft.com/office/drawing/2014/main" val="3776361743"/>
                  </a:ext>
                </a:extLst>
              </a:tr>
            </a:tbl>
          </a:graphicData>
        </a:graphic>
      </p:graphicFrame>
    </p:spTree>
    <p:extLst>
      <p:ext uri="{BB962C8B-B14F-4D97-AF65-F5344CB8AC3E}">
        <p14:creationId xmlns:p14="http://schemas.microsoft.com/office/powerpoint/2010/main" val="338788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5">
            <a:extLst>
              <a:ext uri="{FF2B5EF4-FFF2-40B4-BE49-F238E27FC236}">
                <a16:creationId xmlns:a16="http://schemas.microsoft.com/office/drawing/2014/main" id="{4703E777-D63C-4109-BCF9-AB3852C299E8}"/>
              </a:ext>
            </a:extLst>
          </p:cNvPr>
          <p:cNvSpPr>
            <a:spLocks noChangeArrowheads="1"/>
          </p:cNvSpPr>
          <p:nvPr/>
        </p:nvSpPr>
        <p:spPr bwMode="auto">
          <a:xfrm>
            <a:off x="539750" y="1036638"/>
            <a:ext cx="6594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rPr>
              <a:t>经计算，得到</a:t>
            </a:r>
            <a:r>
              <a:rPr kumimoji="1" lang="en-US" altLang="zh-CN" sz="2800">
                <a:solidFill>
                  <a:srgbClr val="000000"/>
                </a:solidFill>
                <a:latin typeface="Times New Roman" panose="02020603050405020304" pitchFamily="18" charset="0"/>
                <a:cs typeface="Times New Roman" panose="02020603050405020304" pitchFamily="18" charset="0"/>
              </a:rPr>
              <a:t>5</a:t>
            </a:r>
            <a:r>
              <a:rPr kumimoji="1" lang="zh-CN" altLang="en-US" sz="2800">
                <a:solidFill>
                  <a:srgbClr val="000000"/>
                </a:solidFill>
              </a:rPr>
              <a:t>个主成分的表达式如下： </a:t>
            </a:r>
          </a:p>
        </p:txBody>
      </p:sp>
      <p:graphicFrame>
        <p:nvGraphicFramePr>
          <p:cNvPr id="60419" name="对象 2">
            <a:extLst>
              <a:ext uri="{FF2B5EF4-FFF2-40B4-BE49-F238E27FC236}">
                <a16:creationId xmlns:a16="http://schemas.microsoft.com/office/drawing/2014/main" id="{AE70B627-235D-4330-9D65-9FE644A5EA7D}"/>
              </a:ext>
            </a:extLst>
          </p:cNvPr>
          <p:cNvGraphicFramePr>
            <a:graphicFrameLocks noChangeAspect="1"/>
          </p:cNvGraphicFramePr>
          <p:nvPr/>
        </p:nvGraphicFramePr>
        <p:xfrm>
          <a:off x="500063" y="1962150"/>
          <a:ext cx="7613650" cy="427038"/>
        </p:xfrm>
        <a:graphic>
          <a:graphicData uri="http://schemas.openxmlformats.org/presentationml/2006/ole">
            <mc:AlternateContent xmlns:mc="http://schemas.openxmlformats.org/markup-compatibility/2006">
              <mc:Choice xmlns:v="urn:schemas-microsoft-com:vml" Requires="v">
                <p:oleObj spid="_x0000_s25662" name="Equation" r:id="rId3" imgW="4076700" imgH="228600" progId="Equation.DSMT4">
                  <p:embed/>
                </p:oleObj>
              </mc:Choice>
              <mc:Fallback>
                <p:oleObj name="Equation" r:id="rId3" imgW="4076700" imgH="2286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962150"/>
                        <a:ext cx="76136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0" name="对象 3">
            <a:extLst>
              <a:ext uri="{FF2B5EF4-FFF2-40B4-BE49-F238E27FC236}">
                <a16:creationId xmlns:a16="http://schemas.microsoft.com/office/drawing/2014/main" id="{F10B36AE-A27D-46BF-9B83-2A8F5EC86A68}"/>
              </a:ext>
            </a:extLst>
          </p:cNvPr>
          <p:cNvGraphicFramePr>
            <a:graphicFrameLocks noChangeAspect="1"/>
          </p:cNvGraphicFramePr>
          <p:nvPr/>
        </p:nvGraphicFramePr>
        <p:xfrm>
          <a:off x="487363" y="2647950"/>
          <a:ext cx="7423150" cy="427038"/>
        </p:xfrm>
        <a:graphic>
          <a:graphicData uri="http://schemas.openxmlformats.org/presentationml/2006/ole">
            <mc:AlternateContent xmlns:mc="http://schemas.openxmlformats.org/markup-compatibility/2006">
              <mc:Choice xmlns:v="urn:schemas-microsoft-com:vml" Requires="v">
                <p:oleObj spid="_x0000_s25663" name="Equation" r:id="rId5" imgW="3975100" imgH="228600" progId="Equation.DSMT4">
                  <p:embed/>
                </p:oleObj>
              </mc:Choice>
              <mc:Fallback>
                <p:oleObj name="Equation" r:id="rId5" imgW="3975100" imgH="228600"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363" y="2647950"/>
                        <a:ext cx="7423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1" name="对象 4">
            <a:extLst>
              <a:ext uri="{FF2B5EF4-FFF2-40B4-BE49-F238E27FC236}">
                <a16:creationId xmlns:a16="http://schemas.microsoft.com/office/drawing/2014/main" id="{4D9A8368-66D7-4FEF-A2E8-410F03266F7C}"/>
              </a:ext>
            </a:extLst>
          </p:cNvPr>
          <p:cNvGraphicFramePr>
            <a:graphicFrameLocks noChangeAspect="1"/>
          </p:cNvGraphicFramePr>
          <p:nvPr>
            <p:extLst>
              <p:ext uri="{D42A27DB-BD31-4B8C-83A1-F6EECF244321}">
                <p14:modId xmlns:p14="http://schemas.microsoft.com/office/powerpoint/2010/main" val="1851689290"/>
              </p:ext>
            </p:extLst>
          </p:nvPr>
        </p:nvGraphicFramePr>
        <p:xfrm>
          <a:off x="439738" y="3333750"/>
          <a:ext cx="7620000" cy="427038"/>
        </p:xfrm>
        <a:graphic>
          <a:graphicData uri="http://schemas.openxmlformats.org/presentationml/2006/ole">
            <mc:AlternateContent xmlns:mc="http://schemas.openxmlformats.org/markup-compatibility/2006">
              <mc:Choice xmlns:v="urn:schemas-microsoft-com:vml" Requires="v">
                <p:oleObj spid="_x0000_s25664" name="Equation" r:id="rId7" imgW="4076700" imgH="228600" progId="Equation.DSMT4">
                  <p:embed/>
                </p:oleObj>
              </mc:Choice>
              <mc:Fallback>
                <p:oleObj name="Equation" r:id="rId7" imgW="4076700" imgH="228600" progId="Equation.DSMT4">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738" y="3333750"/>
                        <a:ext cx="7620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2" name="对象 5">
            <a:extLst>
              <a:ext uri="{FF2B5EF4-FFF2-40B4-BE49-F238E27FC236}">
                <a16:creationId xmlns:a16="http://schemas.microsoft.com/office/drawing/2014/main" id="{A9D7786F-DA8A-4579-A466-3AB34E95380F}"/>
              </a:ext>
            </a:extLst>
          </p:cNvPr>
          <p:cNvGraphicFramePr>
            <a:graphicFrameLocks noChangeAspect="1"/>
          </p:cNvGraphicFramePr>
          <p:nvPr/>
        </p:nvGraphicFramePr>
        <p:xfrm>
          <a:off x="487363" y="4019550"/>
          <a:ext cx="7737475" cy="427038"/>
        </p:xfrm>
        <a:graphic>
          <a:graphicData uri="http://schemas.openxmlformats.org/presentationml/2006/ole">
            <mc:AlternateContent xmlns:mc="http://schemas.openxmlformats.org/markup-compatibility/2006">
              <mc:Choice xmlns:v="urn:schemas-microsoft-com:vml" Requires="v">
                <p:oleObj spid="_x0000_s25665" name="Equation" r:id="rId9" imgW="4140200" imgH="228600" progId="Equation.DSMT4">
                  <p:embed/>
                </p:oleObj>
              </mc:Choice>
              <mc:Fallback>
                <p:oleObj name="Equation" r:id="rId9" imgW="4140200" imgH="228600" progId="Equation.DSMT4">
                  <p:embed/>
                  <p:pic>
                    <p:nvPicPr>
                      <p:cNvPr id="0"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363" y="4019550"/>
                        <a:ext cx="77374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3" name="对象 6">
            <a:extLst>
              <a:ext uri="{FF2B5EF4-FFF2-40B4-BE49-F238E27FC236}">
                <a16:creationId xmlns:a16="http://schemas.microsoft.com/office/drawing/2014/main" id="{FE8D172B-F9B7-4175-9857-1625435C9A5B}"/>
              </a:ext>
            </a:extLst>
          </p:cNvPr>
          <p:cNvGraphicFramePr>
            <a:graphicFrameLocks noChangeAspect="1"/>
          </p:cNvGraphicFramePr>
          <p:nvPr/>
        </p:nvGraphicFramePr>
        <p:xfrm>
          <a:off x="439738" y="4822825"/>
          <a:ext cx="7210425" cy="427038"/>
        </p:xfrm>
        <a:graphic>
          <a:graphicData uri="http://schemas.openxmlformats.org/presentationml/2006/ole">
            <mc:AlternateContent xmlns:mc="http://schemas.openxmlformats.org/markup-compatibility/2006">
              <mc:Choice xmlns:v="urn:schemas-microsoft-com:vml" Requires="v">
                <p:oleObj spid="_x0000_s25666" name="Equation" r:id="rId11" imgW="3860800" imgH="228600" progId="Equation.DSMT4">
                  <p:embed/>
                </p:oleObj>
              </mc:Choice>
              <mc:Fallback>
                <p:oleObj name="Equation" r:id="rId11" imgW="3860800" imgH="228600" progId="Equation.DSMT4">
                  <p:embed/>
                  <p:pic>
                    <p:nvPicPr>
                      <p:cNvPr id="0" name="对象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9738" y="4822825"/>
                        <a:ext cx="7210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4" name="Rectangle 6">
            <a:extLst>
              <a:ext uri="{FF2B5EF4-FFF2-40B4-BE49-F238E27FC236}">
                <a16:creationId xmlns:a16="http://schemas.microsoft.com/office/drawing/2014/main" id="{025CD432-56B2-4CE8-80BA-56D828F8ED6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
        <p:nvSpPr>
          <p:cNvPr id="60425" name="Rectangle 7">
            <a:extLst>
              <a:ext uri="{FF2B5EF4-FFF2-40B4-BE49-F238E27FC236}">
                <a16:creationId xmlns:a16="http://schemas.microsoft.com/office/drawing/2014/main" id="{9DA6F07F-C471-442F-AECB-49017720CDC3}"/>
              </a:ext>
            </a:extLst>
          </p:cNvPr>
          <p:cNvSpPr>
            <a:spLocks noChangeArrowheads="1"/>
          </p:cNvSpPr>
          <p:nvPr/>
        </p:nvSpPr>
        <p:spPr bwMode="auto">
          <a:xfrm>
            <a:off x="0" y="685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
        <p:nvSpPr>
          <p:cNvPr id="60426" name="Rectangle 8">
            <a:extLst>
              <a:ext uri="{FF2B5EF4-FFF2-40B4-BE49-F238E27FC236}">
                <a16:creationId xmlns:a16="http://schemas.microsoft.com/office/drawing/2014/main" id="{6E1044A0-330A-4483-9E6C-EF97014EA70D}"/>
              </a:ext>
            </a:extLst>
          </p:cNvPr>
          <p:cNvSpPr>
            <a:spLocks noChangeArrowheads="1"/>
          </p:cNvSpPr>
          <p:nvPr/>
        </p:nvSpPr>
        <p:spPr bwMode="auto">
          <a:xfrm>
            <a:off x="0" y="1371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
        <p:nvSpPr>
          <p:cNvPr id="60427" name="Rectangle 9">
            <a:extLst>
              <a:ext uri="{FF2B5EF4-FFF2-40B4-BE49-F238E27FC236}">
                <a16:creationId xmlns:a16="http://schemas.microsoft.com/office/drawing/2014/main" id="{6A6A3657-6FA5-4A0E-95AB-35D813E3B3D3}"/>
              </a:ext>
            </a:extLst>
          </p:cNvPr>
          <p:cNvSpPr>
            <a:spLocks noChangeArrowheads="1"/>
          </p:cNvSpPr>
          <p:nvPr/>
        </p:nvSpPr>
        <p:spPr bwMode="auto">
          <a:xfrm>
            <a:off x="0" y="2057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
        <p:nvSpPr>
          <p:cNvPr id="60428" name="Rectangle 10">
            <a:extLst>
              <a:ext uri="{FF2B5EF4-FFF2-40B4-BE49-F238E27FC236}">
                <a16:creationId xmlns:a16="http://schemas.microsoft.com/office/drawing/2014/main" id="{BE22BD49-ADD9-4A62-996D-728428355430}"/>
              </a:ext>
            </a:extLst>
          </p:cNvPr>
          <p:cNvSpPr>
            <a:spLocks noChangeArrowheads="1"/>
          </p:cNvSpPr>
          <p:nvPr/>
        </p:nvSpPr>
        <p:spPr bwMode="auto">
          <a:xfrm>
            <a:off x="0" y="2743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a:extLst>
              <a:ext uri="{FF2B5EF4-FFF2-40B4-BE49-F238E27FC236}">
                <a16:creationId xmlns:a16="http://schemas.microsoft.com/office/drawing/2014/main" id="{02A0BF13-025A-4A18-82D0-1F7B7FC569E6}"/>
              </a:ext>
            </a:extLst>
          </p:cNvPr>
          <p:cNvSpPr txBox="1">
            <a:spLocks noChangeArrowheads="1"/>
          </p:cNvSpPr>
          <p:nvPr/>
        </p:nvSpPr>
        <p:spPr bwMode="auto">
          <a:xfrm>
            <a:off x="250825" y="549275"/>
            <a:ext cx="83534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400">
                <a:solidFill>
                  <a:srgbClr val="000000"/>
                </a:solidFill>
                <a:latin typeface="Times New Roman" panose="02020603050405020304" pitchFamily="18" charset="0"/>
              </a:rPr>
              <a:t>这</a:t>
            </a:r>
            <a:r>
              <a:rPr kumimoji="1" lang="en-US" altLang="zh-CN" sz="2400">
                <a:solidFill>
                  <a:srgbClr val="000000"/>
                </a:solidFill>
                <a:latin typeface="Times New Roman" panose="02020603050405020304" pitchFamily="18" charset="0"/>
              </a:rPr>
              <a:t>5</a:t>
            </a:r>
            <a:r>
              <a:rPr kumimoji="1" lang="zh-CN" altLang="en-US" sz="2400">
                <a:solidFill>
                  <a:srgbClr val="000000"/>
                </a:solidFill>
                <a:latin typeface="Times New Roman" panose="02020603050405020304" pitchFamily="18" charset="0"/>
              </a:rPr>
              <a:t>个主成分的</a:t>
            </a:r>
            <a:r>
              <a:rPr kumimoji="1" lang="zh-CN" altLang="en-US" sz="2400" b="1">
                <a:solidFill>
                  <a:srgbClr val="FF0000"/>
                </a:solidFill>
                <a:latin typeface="黑体" panose="02010609060101010101" pitchFamily="49" charset="-122"/>
                <a:ea typeface="黑体" panose="02010609060101010101" pitchFamily="49" charset="-122"/>
              </a:rPr>
              <a:t>方差</a:t>
            </a:r>
            <a:r>
              <a:rPr kumimoji="1" lang="zh-CN" altLang="en-US" sz="2400">
                <a:solidFill>
                  <a:srgbClr val="000000"/>
                </a:solidFill>
                <a:latin typeface="Times New Roman" panose="02020603050405020304" pitchFamily="18" charset="0"/>
              </a:rPr>
              <a:t>分别为</a:t>
            </a:r>
            <a:r>
              <a:rPr kumimoji="1" lang="en-US" altLang="zh-CN" sz="2400">
                <a:solidFill>
                  <a:srgbClr val="000000"/>
                </a:solidFill>
                <a:latin typeface="Times New Roman" panose="02020603050405020304" pitchFamily="18" charset="0"/>
              </a:rPr>
              <a:t>307.83</a:t>
            </a:r>
            <a:r>
              <a:rPr kumimoji="1" lang="zh-CN" altLang="zh-CN" sz="2400">
                <a:solidFill>
                  <a:srgbClr val="000000"/>
                </a:solidFill>
                <a:latin typeface="Times New Roman" panose="02020603050405020304" pitchFamily="18" charset="0"/>
              </a:rPr>
              <a:t>、</a:t>
            </a:r>
            <a:r>
              <a:rPr kumimoji="1" lang="en-US" altLang="zh-CN" sz="2400">
                <a:solidFill>
                  <a:srgbClr val="000000"/>
                </a:solidFill>
                <a:latin typeface="Times New Roman" panose="02020603050405020304" pitchFamily="18" charset="0"/>
              </a:rPr>
              <a:t>125.83</a:t>
            </a:r>
            <a:r>
              <a:rPr kumimoji="1" lang="zh-CN" altLang="zh-CN" sz="2400">
                <a:solidFill>
                  <a:srgbClr val="000000"/>
                </a:solidFill>
                <a:latin typeface="Times New Roman" panose="02020603050405020304" pitchFamily="18" charset="0"/>
              </a:rPr>
              <a:t>、</a:t>
            </a:r>
            <a:r>
              <a:rPr kumimoji="1" lang="en-US" altLang="zh-CN" sz="2400">
                <a:solidFill>
                  <a:srgbClr val="000000"/>
                </a:solidFill>
                <a:latin typeface="Times New Roman" panose="02020603050405020304" pitchFamily="18" charset="0"/>
              </a:rPr>
              <a:t>54.78</a:t>
            </a:r>
            <a:r>
              <a:rPr kumimoji="1" lang="zh-CN" altLang="zh-CN" sz="2400">
                <a:solidFill>
                  <a:srgbClr val="000000"/>
                </a:solidFill>
                <a:latin typeface="Times New Roman" panose="02020603050405020304" pitchFamily="18" charset="0"/>
              </a:rPr>
              <a:t>、</a:t>
            </a:r>
            <a:r>
              <a:rPr kumimoji="1" lang="en-US" altLang="zh-CN" sz="2400">
                <a:solidFill>
                  <a:srgbClr val="000000"/>
                </a:solidFill>
                <a:latin typeface="Times New Roman" panose="02020603050405020304" pitchFamily="18" charset="0"/>
              </a:rPr>
              <a:t>34.23</a:t>
            </a:r>
            <a:r>
              <a:rPr kumimoji="1" lang="zh-CN" altLang="zh-CN" sz="2400">
                <a:solidFill>
                  <a:srgbClr val="000000"/>
                </a:solidFill>
                <a:latin typeface="Times New Roman" panose="02020603050405020304" pitchFamily="18" charset="0"/>
              </a:rPr>
              <a:t>和</a:t>
            </a:r>
            <a:r>
              <a:rPr kumimoji="1" lang="en-US" altLang="zh-CN" sz="2400">
                <a:solidFill>
                  <a:srgbClr val="000000"/>
                </a:solidFill>
                <a:latin typeface="Times New Roman" panose="02020603050405020304" pitchFamily="18" charset="0"/>
              </a:rPr>
              <a:t>21.87</a:t>
            </a:r>
            <a:r>
              <a:rPr kumimoji="1" lang="zh-CN" altLang="en-US" sz="2400">
                <a:solidFill>
                  <a:srgbClr val="000000"/>
                </a:solidFill>
                <a:latin typeface="Times New Roman" panose="02020603050405020304" pitchFamily="18" charset="0"/>
              </a:rPr>
              <a:t>。</a:t>
            </a:r>
            <a:r>
              <a:rPr kumimoji="1" lang="zh-CN" altLang="en-US" sz="2400" u="sng">
                <a:solidFill>
                  <a:srgbClr val="000000"/>
                </a:solidFill>
                <a:latin typeface="Times New Roman" panose="02020603050405020304" pitchFamily="18" charset="0"/>
              </a:rPr>
              <a:t>前两个主成分各自的贡献率和累积贡献率为</a:t>
            </a:r>
          </a:p>
        </p:txBody>
      </p:sp>
      <p:graphicFrame>
        <p:nvGraphicFramePr>
          <p:cNvPr id="61443" name="Object 3">
            <a:extLst>
              <a:ext uri="{FF2B5EF4-FFF2-40B4-BE49-F238E27FC236}">
                <a16:creationId xmlns:a16="http://schemas.microsoft.com/office/drawing/2014/main" id="{A8AB3712-C263-46E2-926D-67019416F8BF}"/>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6686" name="Equation" r:id="rId3" imgW="114151" imgH="215619" progId="Equation.3">
                  <p:embed/>
                </p:oleObj>
              </mc:Choice>
              <mc:Fallback>
                <p:oleObj name="Equation" r:id="rId3" imgW="114151" imgH="21561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4" name="Object 6">
            <a:extLst>
              <a:ext uri="{FF2B5EF4-FFF2-40B4-BE49-F238E27FC236}">
                <a16:creationId xmlns:a16="http://schemas.microsoft.com/office/drawing/2014/main" id="{2BA10294-7006-4208-AC3A-98C1A8FC5620}"/>
              </a:ext>
            </a:extLst>
          </p:cNvPr>
          <p:cNvGraphicFramePr>
            <a:graphicFrameLocks noChangeAspect="1"/>
          </p:cNvGraphicFramePr>
          <p:nvPr/>
        </p:nvGraphicFramePr>
        <p:xfrm>
          <a:off x="8423275" y="7620000"/>
          <a:ext cx="4191000" cy="1130300"/>
        </p:xfrm>
        <a:graphic>
          <a:graphicData uri="http://schemas.openxmlformats.org/presentationml/2006/ole">
            <mc:AlternateContent xmlns:mc="http://schemas.openxmlformats.org/markup-compatibility/2006">
              <mc:Choice xmlns:v="urn:schemas-microsoft-com:vml" Requires="v">
                <p:oleObj spid="_x0000_s26687" name="Equation" r:id="rId5" imgW="2311400" imgH="622300" progId="Equation.3">
                  <p:embed/>
                </p:oleObj>
              </mc:Choice>
              <mc:Fallback>
                <p:oleObj name="Equation" r:id="rId5" imgW="2311400" imgH="6223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3275" y="7620000"/>
                        <a:ext cx="41910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5" name="对象 1">
            <a:extLst>
              <a:ext uri="{FF2B5EF4-FFF2-40B4-BE49-F238E27FC236}">
                <a16:creationId xmlns:a16="http://schemas.microsoft.com/office/drawing/2014/main" id="{94881372-F00C-4E05-B49E-4EC69DA773FF}"/>
              </a:ext>
            </a:extLst>
          </p:cNvPr>
          <p:cNvGraphicFramePr>
            <a:graphicFrameLocks noChangeAspect="1"/>
          </p:cNvGraphicFramePr>
          <p:nvPr/>
        </p:nvGraphicFramePr>
        <p:xfrm>
          <a:off x="2339975" y="1990725"/>
          <a:ext cx="3192463" cy="1260475"/>
        </p:xfrm>
        <a:graphic>
          <a:graphicData uri="http://schemas.openxmlformats.org/presentationml/2006/ole">
            <mc:AlternateContent xmlns:mc="http://schemas.openxmlformats.org/markup-compatibility/2006">
              <mc:Choice xmlns:v="urn:schemas-microsoft-com:vml" Requires="v">
                <p:oleObj spid="_x0000_s26688" name="Equation" r:id="rId7" imgW="1586811" imgH="622030" progId="Equation.DSMT4">
                  <p:embed/>
                </p:oleObj>
              </mc:Choice>
              <mc:Fallback>
                <p:oleObj name="Equation" r:id="rId7" imgW="1586811" imgH="622030" progId="Equation.DSMT4">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1990725"/>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6" name="对象 2">
            <a:extLst>
              <a:ext uri="{FF2B5EF4-FFF2-40B4-BE49-F238E27FC236}">
                <a16:creationId xmlns:a16="http://schemas.microsoft.com/office/drawing/2014/main" id="{BB1A692C-FD00-4606-9DC5-B30F572AD5F4}"/>
              </a:ext>
            </a:extLst>
          </p:cNvPr>
          <p:cNvGraphicFramePr>
            <a:graphicFrameLocks noChangeAspect="1"/>
          </p:cNvGraphicFramePr>
          <p:nvPr/>
        </p:nvGraphicFramePr>
        <p:xfrm>
          <a:off x="2330450" y="3417888"/>
          <a:ext cx="3192463" cy="1260475"/>
        </p:xfrm>
        <a:graphic>
          <a:graphicData uri="http://schemas.openxmlformats.org/presentationml/2006/ole">
            <mc:AlternateContent xmlns:mc="http://schemas.openxmlformats.org/markup-compatibility/2006">
              <mc:Choice xmlns:v="urn:schemas-microsoft-com:vml" Requires="v">
                <p:oleObj spid="_x0000_s26689" name="Equation" r:id="rId9" imgW="1586811" imgH="622030" progId="Equation.DSMT4">
                  <p:embed/>
                </p:oleObj>
              </mc:Choice>
              <mc:Fallback>
                <p:oleObj name="Equation" r:id="rId9" imgW="1586811" imgH="622030" progId="Equation.DSMT4">
                  <p:embed/>
                  <p:pic>
                    <p:nvPicPr>
                      <p:cNvPr id="0" name="对象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0450" y="3417888"/>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7" name="Rectangle 4">
            <a:extLst>
              <a:ext uri="{FF2B5EF4-FFF2-40B4-BE49-F238E27FC236}">
                <a16:creationId xmlns:a16="http://schemas.microsoft.com/office/drawing/2014/main" id="{83064BE0-7AB8-4F06-B4D1-674338A048A2}"/>
              </a:ext>
            </a:extLst>
          </p:cNvPr>
          <p:cNvSpPr>
            <a:spLocks noChangeArrowheads="1"/>
          </p:cNvSpPr>
          <p:nvPr/>
        </p:nvSpPr>
        <p:spPr bwMode="auto">
          <a:xfrm>
            <a:off x="2484438" y="18923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
        <p:nvSpPr>
          <p:cNvPr id="61448" name="Rectangle 5">
            <a:extLst>
              <a:ext uri="{FF2B5EF4-FFF2-40B4-BE49-F238E27FC236}">
                <a16:creationId xmlns:a16="http://schemas.microsoft.com/office/drawing/2014/main" id="{3D92D8EC-3A90-409D-BDD6-A3BE4D613C10}"/>
              </a:ext>
            </a:extLst>
          </p:cNvPr>
          <p:cNvSpPr>
            <a:spLocks noChangeArrowheads="1"/>
          </p:cNvSpPr>
          <p:nvPr/>
        </p:nvSpPr>
        <p:spPr bwMode="auto">
          <a:xfrm>
            <a:off x="2484438" y="29749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graphicFrame>
        <p:nvGraphicFramePr>
          <p:cNvPr id="61449" name="对象 12">
            <a:extLst>
              <a:ext uri="{FF2B5EF4-FFF2-40B4-BE49-F238E27FC236}">
                <a16:creationId xmlns:a16="http://schemas.microsoft.com/office/drawing/2014/main" id="{330DD1F9-AB25-4B2D-BCA6-97E6451E6AD6}"/>
              </a:ext>
            </a:extLst>
          </p:cNvPr>
          <p:cNvGraphicFramePr>
            <a:graphicFrameLocks noChangeAspect="1"/>
          </p:cNvGraphicFramePr>
          <p:nvPr/>
        </p:nvGraphicFramePr>
        <p:xfrm>
          <a:off x="2344738" y="4989513"/>
          <a:ext cx="4568825" cy="1260475"/>
        </p:xfrm>
        <a:graphic>
          <a:graphicData uri="http://schemas.openxmlformats.org/presentationml/2006/ole">
            <mc:AlternateContent xmlns:mc="http://schemas.openxmlformats.org/markup-compatibility/2006">
              <mc:Choice xmlns:v="urn:schemas-microsoft-com:vml" Requires="v">
                <p:oleObj spid="_x0000_s26690" name="Equation" r:id="rId11" imgW="2273300" imgH="622300" progId="Equation.DSMT4">
                  <p:embed/>
                </p:oleObj>
              </mc:Choice>
              <mc:Fallback>
                <p:oleObj name="Equation" r:id="rId11" imgW="2273300" imgH="622300" progId="Equation.DSMT4">
                  <p:embed/>
                  <p:pic>
                    <p:nvPicPr>
                      <p:cNvPr id="0" name="对象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4738" y="4989513"/>
                        <a:ext cx="456882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17AA3297-92C0-4589-A463-5FB92F90594E}"/>
              </a:ext>
            </a:extLst>
          </p:cNvPr>
          <p:cNvSpPr>
            <a:spLocks noChangeArrowheads="1"/>
          </p:cNvSpPr>
          <p:nvPr/>
        </p:nvSpPr>
        <p:spPr bwMode="auto">
          <a:xfrm>
            <a:off x="179388" y="476250"/>
            <a:ext cx="8713787"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在一般情况下，设有</a:t>
            </a:r>
            <a:r>
              <a:rPr kumimoji="1" lang="en-US" altLang="zh-CN" sz="2800">
                <a:latin typeface="Times New Roman" panose="02020603050405020304" pitchFamily="18" charset="0"/>
                <a:cs typeface="Times New Roman" panose="02020603050405020304" pitchFamily="18" charset="0"/>
              </a:rPr>
              <a:t>n</a:t>
            </a:r>
            <a:r>
              <a:rPr kumimoji="1" lang="zh-CN" altLang="en-US" sz="2800">
                <a:latin typeface="Times New Roman" panose="02020603050405020304" pitchFamily="18" charset="0"/>
                <a:cs typeface="Times New Roman" panose="02020603050405020304" pitchFamily="18" charset="0"/>
              </a:rPr>
              <a:t>个样品，每个样品观测</a:t>
            </a:r>
            <a:r>
              <a:rPr kumimoji="1" lang="en-US" altLang="zh-CN" sz="2800">
                <a:latin typeface="Times New Roman" panose="02020603050405020304" pitchFamily="18" charset="0"/>
                <a:cs typeface="Times New Roman" panose="02020603050405020304" pitchFamily="18" charset="0"/>
              </a:rPr>
              <a:t>p</a:t>
            </a:r>
            <a:r>
              <a:rPr kumimoji="1" lang="zh-CN" altLang="en-US" sz="2800">
                <a:latin typeface="Times New Roman" panose="02020603050405020304" pitchFamily="18" charset="0"/>
                <a:cs typeface="Times New Roman" panose="02020603050405020304" pitchFamily="18" charset="0"/>
              </a:rPr>
              <a:t>个指  标，将原始数据排成如下矩阵：</a:t>
            </a:r>
          </a:p>
          <a:p>
            <a:pPr>
              <a:spcBef>
                <a:spcPct val="0"/>
              </a:spcBef>
              <a:buFontTx/>
              <a:buNone/>
            </a:pPr>
            <a:r>
              <a:rPr kumimoji="1" lang="zh-CN" altLang="en-US" sz="2800">
                <a:latin typeface="Times New Roman" panose="02020603050405020304" pitchFamily="18" charset="0"/>
                <a:cs typeface="Times New Roman" panose="02020603050405020304" pitchFamily="18" charset="0"/>
              </a:rPr>
              <a:t>               </a:t>
            </a:r>
            <a:endParaRPr kumimoji="1" lang="zh-CN" altLang="en-US" sz="2800">
              <a:latin typeface="Times New Roman" panose="02020603050405020304" pitchFamily="18" charset="0"/>
            </a:endParaRPr>
          </a:p>
        </p:txBody>
      </p:sp>
      <p:graphicFrame>
        <p:nvGraphicFramePr>
          <p:cNvPr id="62467" name="Object 4">
            <a:extLst>
              <a:ext uri="{FF2B5EF4-FFF2-40B4-BE49-F238E27FC236}">
                <a16:creationId xmlns:a16="http://schemas.microsoft.com/office/drawing/2014/main" id="{D2F314DA-2E89-4908-9CFA-048A492A95FE}"/>
              </a:ext>
            </a:extLst>
          </p:cNvPr>
          <p:cNvGraphicFramePr>
            <a:graphicFrameLocks noChangeAspect="1"/>
          </p:cNvGraphicFramePr>
          <p:nvPr/>
        </p:nvGraphicFramePr>
        <p:xfrm>
          <a:off x="2411413" y="1773238"/>
          <a:ext cx="3455987" cy="2516187"/>
        </p:xfrm>
        <a:graphic>
          <a:graphicData uri="http://schemas.openxmlformats.org/presentationml/2006/ole">
            <mc:AlternateContent xmlns:mc="http://schemas.openxmlformats.org/markup-compatibility/2006">
              <mc:Choice xmlns:v="urn:schemas-microsoft-com:vml" Requires="v">
                <p:oleObj spid="_x0000_s27662" name="公式" r:id="rId3" imgW="1165697" imgH="815349" progId="Equation.3">
                  <p:embed/>
                </p:oleObj>
              </mc:Choice>
              <mc:Fallback>
                <p:oleObj name="公式" r:id="rId3" imgW="1165697" imgH="81534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1773238"/>
                        <a:ext cx="3455987"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DF73F7A6-4176-475D-A5CE-4FB3DB38B88B}"/>
              </a:ext>
            </a:extLst>
          </p:cNvPr>
          <p:cNvSpPr>
            <a:spLocks noGrp="1" noChangeArrowheads="1"/>
          </p:cNvSpPr>
          <p:nvPr>
            <p:ph type="body" idx="1"/>
          </p:nvPr>
        </p:nvSpPr>
        <p:spPr>
          <a:xfrm>
            <a:off x="0" y="692150"/>
            <a:ext cx="8540750" cy="5616575"/>
          </a:xfrm>
        </p:spPr>
        <p:txBody>
          <a:bodyPr/>
          <a:lstStyle/>
          <a:p>
            <a:pPr algn="just" eaLnBrk="1" hangingPunct="1">
              <a:lnSpc>
                <a:spcPct val="140000"/>
              </a:lnSpc>
              <a:buFontTx/>
              <a:buNone/>
            </a:pPr>
            <a:r>
              <a:rPr lang="en-US" altLang="zh-CN">
                <a:solidFill>
                  <a:srgbClr val="000000"/>
                </a:solidFill>
                <a:latin typeface="宋体" panose="02010600030101010101" pitchFamily="2" charset="-122"/>
              </a:rPr>
              <a:t>     </a:t>
            </a:r>
            <a:r>
              <a:rPr lang="zh-CN" altLang="en-US" sz="2800">
                <a:solidFill>
                  <a:srgbClr val="000000"/>
                </a:solidFill>
                <a:latin typeface="宋体" panose="02010600030101010101" pitchFamily="2" charset="-122"/>
              </a:rPr>
              <a:t>在进行主成分分析后，竟以</a:t>
            </a:r>
            <a:r>
              <a:rPr lang="en-US" altLang="zh-CN" sz="2800">
                <a:solidFill>
                  <a:srgbClr val="000000"/>
                </a:solidFill>
                <a:latin typeface="宋体" panose="02010600030101010101" pitchFamily="2" charset="-122"/>
              </a:rPr>
              <a:t>97.4</a:t>
            </a:r>
            <a:r>
              <a:rPr lang="zh-CN" altLang="en-US" sz="2800">
                <a:solidFill>
                  <a:srgbClr val="000000"/>
                </a:solidFill>
                <a:latin typeface="宋体" panose="02010600030101010101" pitchFamily="2" charset="-122"/>
              </a:rPr>
              <a:t>％的精度，用三新变量就取代了原</a:t>
            </a:r>
            <a:r>
              <a:rPr lang="en-US" altLang="zh-CN" sz="2800">
                <a:solidFill>
                  <a:srgbClr val="000000"/>
                </a:solidFill>
                <a:latin typeface="宋体" panose="02010600030101010101" pitchFamily="2" charset="-122"/>
              </a:rPr>
              <a:t>17</a:t>
            </a:r>
            <a:r>
              <a:rPr lang="zh-CN" altLang="en-US" sz="2800">
                <a:solidFill>
                  <a:srgbClr val="000000"/>
                </a:solidFill>
                <a:latin typeface="宋体" panose="02010600030101010101" pitchFamily="2" charset="-122"/>
              </a:rPr>
              <a:t>个变量。根据经济学知识，斯通给这三个新变量分别命名为</a:t>
            </a:r>
            <a:r>
              <a:rPr lang="zh-CN" altLang="en-US" sz="2800" b="1">
                <a:solidFill>
                  <a:srgbClr val="000000"/>
                </a:solidFill>
                <a:latin typeface="黑体" panose="02010609060101010101" pitchFamily="49" charset="-122"/>
                <a:ea typeface="黑体" panose="02010609060101010101" pitchFamily="49" charset="-122"/>
              </a:rPr>
              <a:t>总收入</a:t>
            </a:r>
            <a:r>
              <a:rPr lang="en-US" altLang="zh-CN" sz="2800" b="1">
                <a:solidFill>
                  <a:srgbClr val="000000"/>
                </a:solidFill>
                <a:latin typeface="Times New Roman" panose="02020603050405020304" pitchFamily="18" charset="0"/>
              </a:rPr>
              <a:t>F1</a:t>
            </a:r>
            <a:r>
              <a:rPr lang="zh-CN" altLang="en-US" sz="2800">
                <a:solidFill>
                  <a:srgbClr val="000000"/>
                </a:solidFill>
                <a:latin typeface="宋体" panose="02010600030101010101" pitchFamily="2" charset="-122"/>
              </a:rPr>
              <a:t>、</a:t>
            </a:r>
            <a:r>
              <a:rPr lang="zh-CN" altLang="en-US" sz="2800" b="1">
                <a:solidFill>
                  <a:srgbClr val="000000"/>
                </a:solidFill>
                <a:latin typeface="黑体" panose="02010609060101010101" pitchFamily="49" charset="-122"/>
                <a:ea typeface="黑体" panose="02010609060101010101" pitchFamily="49" charset="-122"/>
              </a:rPr>
              <a:t>总收入变化率</a:t>
            </a:r>
            <a:r>
              <a:rPr lang="en-US" altLang="zh-CN" sz="2800" b="1">
                <a:solidFill>
                  <a:srgbClr val="000000"/>
                </a:solidFill>
                <a:latin typeface="Times New Roman" panose="02020603050405020304" pitchFamily="18" charset="0"/>
                <a:ea typeface="黑体" panose="02010609060101010101" pitchFamily="49" charset="-122"/>
              </a:rPr>
              <a:t>F2</a:t>
            </a:r>
            <a:r>
              <a:rPr lang="zh-CN" altLang="en-US" sz="2800">
                <a:solidFill>
                  <a:srgbClr val="000000"/>
                </a:solidFill>
                <a:latin typeface="宋体" panose="02010600030101010101" pitchFamily="2" charset="-122"/>
              </a:rPr>
              <a:t>和</a:t>
            </a:r>
            <a:r>
              <a:rPr lang="zh-CN" altLang="en-US" sz="2800" b="1">
                <a:solidFill>
                  <a:srgbClr val="000000"/>
                </a:solidFill>
                <a:latin typeface="黑体" panose="02010609060101010101" pitchFamily="49" charset="-122"/>
                <a:ea typeface="黑体" panose="02010609060101010101" pitchFamily="49" charset="-122"/>
              </a:rPr>
              <a:t>经济发展趋势</a:t>
            </a:r>
            <a:r>
              <a:rPr lang="en-US" altLang="zh-CN" sz="2800" b="1">
                <a:solidFill>
                  <a:srgbClr val="000000"/>
                </a:solidFill>
                <a:latin typeface="Times New Roman" panose="02020603050405020304" pitchFamily="18" charset="0"/>
                <a:ea typeface="黑体" panose="02010609060101010101" pitchFamily="49" charset="-122"/>
              </a:rPr>
              <a:t>F3</a:t>
            </a:r>
            <a:r>
              <a:rPr lang="zh-CN" altLang="en-US" sz="2800">
                <a:solidFill>
                  <a:srgbClr val="000000"/>
                </a:solidFill>
                <a:latin typeface="宋体" panose="02010600030101010101" pitchFamily="2" charset="-122"/>
              </a:rPr>
              <a:t>。更有意思的是，这三个变量其实都是可以直接测量的。斯通将他得到的主成分与实际测量的总收入</a:t>
            </a:r>
            <a:r>
              <a:rPr lang="en-US" altLang="zh-CN" sz="2800">
                <a:solidFill>
                  <a:srgbClr val="000000"/>
                </a:solidFill>
                <a:latin typeface="宋体" panose="02010600030101010101" pitchFamily="2" charset="-122"/>
              </a:rPr>
              <a:t>I</a:t>
            </a:r>
            <a:r>
              <a:rPr lang="zh-CN" altLang="en-US" sz="2800">
                <a:solidFill>
                  <a:srgbClr val="000000"/>
                </a:solidFill>
                <a:latin typeface="宋体" panose="02010600030101010101" pitchFamily="2" charset="-122"/>
              </a:rPr>
              <a:t>、总收入变化率</a:t>
            </a:r>
            <a:r>
              <a:rPr lang="zh-CN" altLang="en-US" sz="2800">
                <a:solidFill>
                  <a:srgbClr val="000000"/>
                </a:solidFill>
                <a:latin typeface="宋体" panose="02010600030101010101" pitchFamily="2" charset="-122"/>
                <a:sym typeface="Symbol" panose="05050102010706020507" pitchFamily="18" charset="2"/>
              </a:rPr>
              <a:t></a:t>
            </a:r>
            <a:r>
              <a:rPr lang="en-US" altLang="zh-CN" sz="2800">
                <a:solidFill>
                  <a:srgbClr val="000000"/>
                </a:solidFill>
                <a:latin typeface="宋体" panose="02010600030101010101" pitchFamily="2" charset="-122"/>
                <a:sym typeface="Symbol" panose="05050102010706020507" pitchFamily="18" charset="2"/>
              </a:rPr>
              <a:t>I</a:t>
            </a:r>
            <a:r>
              <a:rPr lang="zh-CN" altLang="en-US" sz="2800">
                <a:solidFill>
                  <a:srgbClr val="000000"/>
                </a:solidFill>
                <a:latin typeface="宋体" panose="02010600030101010101" pitchFamily="2" charset="-122"/>
              </a:rPr>
              <a:t>以及时间</a:t>
            </a:r>
            <a:r>
              <a:rPr lang="en-US" altLang="zh-CN" sz="2800">
                <a:solidFill>
                  <a:srgbClr val="000000"/>
                </a:solidFill>
                <a:latin typeface="宋体" panose="02010600030101010101" pitchFamily="2" charset="-122"/>
              </a:rPr>
              <a:t>t</a:t>
            </a:r>
            <a:r>
              <a:rPr lang="zh-CN" altLang="en-US" sz="2800">
                <a:solidFill>
                  <a:srgbClr val="000000"/>
                </a:solidFill>
                <a:latin typeface="宋体" panose="02010600030101010101" pitchFamily="2" charset="-122"/>
              </a:rPr>
              <a:t>因素做相关分析，得到下表：</a:t>
            </a:r>
            <a:endParaRPr lang="zh-CN" altLang="en-US" sz="2800">
              <a:solidFill>
                <a:srgbClr val="000000"/>
              </a:solidFill>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38">
            <a:extLst>
              <a:ext uri="{FF2B5EF4-FFF2-40B4-BE49-F238E27FC236}">
                <a16:creationId xmlns:a16="http://schemas.microsoft.com/office/drawing/2014/main" id="{6F51A5A0-4B12-436D-8FCE-B688CF67B2E4}"/>
              </a:ext>
            </a:extLst>
          </p:cNvPr>
          <p:cNvGrpSpPr>
            <a:grpSpLocks/>
          </p:cNvGrpSpPr>
          <p:nvPr/>
        </p:nvGrpSpPr>
        <p:grpSpPr bwMode="auto">
          <a:xfrm>
            <a:off x="468313" y="404813"/>
            <a:ext cx="7775575" cy="611187"/>
            <a:chOff x="295" y="255"/>
            <a:chExt cx="4898" cy="385"/>
          </a:xfrm>
        </p:grpSpPr>
        <p:graphicFrame>
          <p:nvGraphicFramePr>
            <p:cNvPr id="63514" name="Object 34">
              <a:extLst>
                <a:ext uri="{FF2B5EF4-FFF2-40B4-BE49-F238E27FC236}">
                  <a16:creationId xmlns:a16="http://schemas.microsoft.com/office/drawing/2014/main" id="{9216BFC4-8A6F-45E1-A4F1-29F6CF0C795B}"/>
                </a:ext>
              </a:extLst>
            </p:cNvPr>
            <p:cNvGraphicFramePr>
              <a:graphicFrameLocks noChangeAspect="1"/>
            </p:cNvGraphicFramePr>
            <p:nvPr/>
          </p:nvGraphicFramePr>
          <p:xfrm>
            <a:off x="1655" y="300"/>
            <a:ext cx="1452" cy="340"/>
          </p:xfrm>
          <a:graphic>
            <a:graphicData uri="http://schemas.openxmlformats.org/presentationml/2006/ole">
              <mc:AlternateContent xmlns:mc="http://schemas.openxmlformats.org/markup-compatibility/2006">
                <mc:Choice xmlns:v="urn:schemas-microsoft-com:vml" Requires="v">
                  <p:oleObj spid="_x0000_s28794" name="公式" r:id="rId3" imgW="1013238" imgH="137001" progId="Equation.3">
                    <p:embed/>
                  </p:oleObj>
                </mc:Choice>
                <mc:Fallback>
                  <p:oleObj name="公式" r:id="rId3" imgW="1013238" imgH="137001" progId="Equation.3">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300"/>
                          <a:ext cx="145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15" name="Rectangle 35">
              <a:extLst>
                <a:ext uri="{FF2B5EF4-FFF2-40B4-BE49-F238E27FC236}">
                  <a16:creationId xmlns:a16="http://schemas.microsoft.com/office/drawing/2014/main" id="{52BF6E7A-1979-45B7-BBE3-012EC21FAB61}"/>
                </a:ext>
              </a:extLst>
            </p:cNvPr>
            <p:cNvSpPr>
              <a:spLocks noChangeArrowheads="1"/>
            </p:cNvSpPr>
            <p:nvPr/>
          </p:nvSpPr>
          <p:spPr bwMode="auto">
            <a:xfrm>
              <a:off x="295" y="255"/>
              <a:ext cx="14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AutoNum type="arabicPeriod"/>
              </a:pPr>
              <a:r>
                <a:rPr kumimoji="1" lang="zh-CN" altLang="en-US" sz="2800">
                  <a:latin typeface="Times New Roman" panose="02020603050405020304" pitchFamily="18" charset="0"/>
                  <a:cs typeface="Times New Roman" panose="02020603050405020304" pitchFamily="18" charset="0"/>
                </a:rPr>
                <a:t>求样本均值</a:t>
              </a:r>
              <a:endParaRPr kumimoji="1" lang="zh-CN" altLang="en-US" sz="2800">
                <a:latin typeface="Times New Roman" panose="02020603050405020304" pitchFamily="18" charset="0"/>
              </a:endParaRPr>
            </a:p>
          </p:txBody>
        </p:sp>
        <p:sp>
          <p:nvSpPr>
            <p:cNvPr id="63516" name="Rectangle 36">
              <a:extLst>
                <a:ext uri="{FF2B5EF4-FFF2-40B4-BE49-F238E27FC236}">
                  <a16:creationId xmlns:a16="http://schemas.microsoft.com/office/drawing/2014/main" id="{D69BEFE5-C68B-411D-8D4F-F2D189E35BB4}"/>
                </a:ext>
              </a:extLst>
            </p:cNvPr>
            <p:cNvSpPr>
              <a:spLocks noChangeArrowheads="1"/>
            </p:cNvSpPr>
            <p:nvPr/>
          </p:nvSpPr>
          <p:spPr bwMode="auto">
            <a:xfrm>
              <a:off x="3098" y="301"/>
              <a:ext cx="20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tabLst>
                  <a:tab pos="228600" algn="l"/>
                </a:tabLst>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tabLst>
                  <a:tab pos="228600" algn="l"/>
                </a:tabLst>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tabLst>
                  <a:tab pos="228600" algn="l"/>
                </a:tabLst>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tabLst>
                  <a:tab pos="228600" algn="l"/>
                </a:tabLst>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tabLst>
                  <a:tab pos="228600" algn="l"/>
                </a:tabLst>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和样本协方差矩阵</a:t>
              </a:r>
              <a:r>
                <a:rPr kumimoji="1" lang="en-US" altLang="zh-CN" sz="2800">
                  <a:latin typeface="Times New Roman" panose="02020603050405020304" pitchFamily="18" charset="0"/>
                  <a:cs typeface="Times New Roman" panose="02020603050405020304" pitchFamily="18" charset="0"/>
                </a:rPr>
                <a:t>S;</a:t>
              </a:r>
              <a:endParaRPr kumimoji="1" lang="en-US" altLang="zh-CN" sz="2800">
                <a:latin typeface="Times New Roman" panose="02020603050405020304" pitchFamily="18" charset="0"/>
              </a:endParaRPr>
            </a:p>
          </p:txBody>
        </p:sp>
      </p:grpSp>
      <p:grpSp>
        <p:nvGrpSpPr>
          <p:cNvPr id="3" name="Group 44">
            <a:extLst>
              <a:ext uri="{FF2B5EF4-FFF2-40B4-BE49-F238E27FC236}">
                <a16:creationId xmlns:a16="http://schemas.microsoft.com/office/drawing/2014/main" id="{BCBB7641-9BCD-438C-B477-244EB4542365}"/>
              </a:ext>
            </a:extLst>
          </p:cNvPr>
          <p:cNvGrpSpPr>
            <a:grpSpLocks/>
          </p:cNvGrpSpPr>
          <p:nvPr/>
        </p:nvGrpSpPr>
        <p:grpSpPr bwMode="auto">
          <a:xfrm>
            <a:off x="481013" y="1112838"/>
            <a:ext cx="6651625" cy="946150"/>
            <a:chOff x="303" y="701"/>
            <a:chExt cx="4190" cy="596"/>
          </a:xfrm>
        </p:grpSpPr>
        <p:sp>
          <p:nvSpPr>
            <p:cNvPr id="63511" name="Rectangle 41">
              <a:extLst>
                <a:ext uri="{FF2B5EF4-FFF2-40B4-BE49-F238E27FC236}">
                  <a16:creationId xmlns:a16="http://schemas.microsoft.com/office/drawing/2014/main" id="{24444B78-3FBC-4EF0-9B14-03C8C016C40D}"/>
                </a:ext>
              </a:extLst>
            </p:cNvPr>
            <p:cNvSpPr>
              <a:spLocks noChangeArrowheads="1"/>
            </p:cNvSpPr>
            <p:nvPr/>
          </p:nvSpPr>
          <p:spPr bwMode="auto">
            <a:xfrm>
              <a:off x="303" y="709"/>
              <a:ext cx="16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2.</a:t>
              </a:r>
              <a:r>
                <a:rPr kumimoji="1" lang="zh-CN" altLang="en-US" sz="2800">
                  <a:latin typeface="Times New Roman" panose="02020603050405020304" pitchFamily="18" charset="0"/>
                  <a:cs typeface="Times New Roman" panose="02020603050405020304" pitchFamily="18" charset="0"/>
                </a:rPr>
                <a:t>求解特征方程</a:t>
              </a:r>
              <a:endParaRPr kumimoji="1" lang="zh-CN" altLang="en-US" sz="2800">
                <a:latin typeface="Times New Roman" panose="02020603050405020304" pitchFamily="18" charset="0"/>
              </a:endParaRPr>
            </a:p>
          </p:txBody>
        </p:sp>
        <p:graphicFrame>
          <p:nvGraphicFramePr>
            <p:cNvPr id="63512" name="Object 40">
              <a:extLst>
                <a:ext uri="{FF2B5EF4-FFF2-40B4-BE49-F238E27FC236}">
                  <a16:creationId xmlns:a16="http://schemas.microsoft.com/office/drawing/2014/main" id="{3F0FFC84-6F2B-4C04-812B-3DF1B85DA4E0}"/>
                </a:ext>
              </a:extLst>
            </p:cNvPr>
            <p:cNvGraphicFramePr>
              <a:graphicFrameLocks noChangeAspect="1"/>
            </p:cNvGraphicFramePr>
            <p:nvPr/>
          </p:nvGraphicFramePr>
          <p:xfrm>
            <a:off x="1882" y="709"/>
            <a:ext cx="537" cy="292"/>
          </p:xfrm>
          <a:graphic>
            <a:graphicData uri="http://schemas.openxmlformats.org/presentationml/2006/ole">
              <mc:AlternateContent xmlns:mc="http://schemas.openxmlformats.org/markup-compatibility/2006">
                <mc:Choice xmlns:v="urn:schemas-microsoft-com:vml" Requires="v">
                  <p:oleObj spid="_x0000_s28795" name="公式" r:id="rId5" imgW="335221" imgH="129390" progId="Equation.3">
                    <p:embed/>
                  </p:oleObj>
                </mc:Choice>
                <mc:Fallback>
                  <p:oleObj name="公式" r:id="rId5" imgW="335221" imgH="129390" progId="Equation.3">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 y="709"/>
                          <a:ext cx="53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13" name="Rectangle 42">
              <a:extLst>
                <a:ext uri="{FF2B5EF4-FFF2-40B4-BE49-F238E27FC236}">
                  <a16:creationId xmlns:a16="http://schemas.microsoft.com/office/drawing/2014/main" id="{2FE24C50-0524-468C-891C-F5CCE666C47E}"/>
                </a:ext>
              </a:extLst>
            </p:cNvPr>
            <p:cNvSpPr>
              <a:spLocks noChangeArrowheads="1"/>
            </p:cNvSpPr>
            <p:nvPr/>
          </p:nvSpPr>
          <p:spPr bwMode="auto">
            <a:xfrm>
              <a:off x="1809" y="701"/>
              <a:ext cx="268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912813">
                <a:spcBef>
                  <a:spcPct val="20000"/>
                </a:spcBef>
                <a:buChar char="•"/>
                <a:tabLst>
                  <a:tab pos="228600" algn="l"/>
                </a:tabLst>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tabLst>
                  <a:tab pos="228600" algn="l"/>
                </a:tabLst>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tabLst>
                  <a:tab pos="228600" algn="l"/>
                </a:tabLst>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tabLst>
                  <a:tab pos="228600" algn="l"/>
                </a:tabLst>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tabLst>
                  <a:tab pos="228600" algn="l"/>
                </a:tabLst>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=0, </a:t>
              </a:r>
              <a:r>
                <a:rPr kumimoji="1" lang="zh-CN" altLang="en-US" sz="2800">
                  <a:latin typeface="Times New Roman" panose="02020603050405020304" pitchFamily="18" charset="0"/>
                  <a:cs typeface="Times New Roman" panose="02020603050405020304" pitchFamily="18" charset="0"/>
                </a:rPr>
                <a:t>其中</a:t>
              </a:r>
              <a:r>
                <a:rPr kumimoji="1" lang="en-US" altLang="zh-CN" sz="2800">
                  <a:latin typeface="Times New Roman" panose="02020603050405020304" pitchFamily="18" charset="0"/>
                  <a:cs typeface="Times New Roman" panose="02020603050405020304" pitchFamily="18" charset="0"/>
                </a:rPr>
                <a:t>I</a:t>
              </a:r>
              <a:r>
                <a:rPr kumimoji="1" lang="zh-CN" altLang="en-US" sz="2800">
                  <a:latin typeface="Times New Roman" panose="02020603050405020304" pitchFamily="18" charset="0"/>
                  <a:cs typeface="Times New Roman" panose="02020603050405020304" pitchFamily="18" charset="0"/>
                </a:rPr>
                <a:t>是单位矩阵</a:t>
              </a:r>
              <a:endParaRPr kumimoji="1" lang="zh-CN" altLang="en-US" sz="2800"/>
            </a:p>
            <a:p>
              <a:pPr>
                <a:spcBef>
                  <a:spcPct val="0"/>
                </a:spcBef>
                <a:buFontTx/>
                <a:buNone/>
              </a:pPr>
              <a:endParaRPr kumimoji="1" lang="en-US" altLang="zh-CN" sz="2800">
                <a:latin typeface="Times New Roman" panose="02020603050405020304" pitchFamily="18" charset="0"/>
              </a:endParaRPr>
            </a:p>
          </p:txBody>
        </p:sp>
      </p:grpSp>
      <p:graphicFrame>
        <p:nvGraphicFramePr>
          <p:cNvPr id="494631" name="Object 39">
            <a:extLst>
              <a:ext uri="{FF2B5EF4-FFF2-40B4-BE49-F238E27FC236}">
                <a16:creationId xmlns:a16="http://schemas.microsoft.com/office/drawing/2014/main" id="{38B014ED-F9C1-49CD-87FB-5E43BB1FE8B9}"/>
              </a:ext>
            </a:extLst>
          </p:cNvPr>
          <p:cNvGraphicFramePr>
            <a:graphicFrameLocks noChangeAspect="1"/>
          </p:cNvGraphicFramePr>
          <p:nvPr/>
        </p:nvGraphicFramePr>
        <p:xfrm>
          <a:off x="2051050" y="1700213"/>
          <a:ext cx="3744913" cy="1716087"/>
        </p:xfrm>
        <a:graphic>
          <a:graphicData uri="http://schemas.openxmlformats.org/presentationml/2006/ole">
            <mc:AlternateContent xmlns:mc="http://schemas.openxmlformats.org/markup-compatibility/2006">
              <mc:Choice xmlns:v="urn:schemas-microsoft-com:vml" Requires="v">
                <p:oleObj spid="_x0000_s28796" name="公式" r:id="rId7" imgW="1927993" imgH="815349" progId="Equation.3">
                  <p:embed/>
                </p:oleObj>
              </mc:Choice>
              <mc:Fallback>
                <p:oleObj name="公式" r:id="rId7" imgW="1927993" imgH="815349" progId="Equation.3">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1700213"/>
                        <a:ext cx="3744913"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3" name="Rectangle 49">
            <a:extLst>
              <a:ext uri="{FF2B5EF4-FFF2-40B4-BE49-F238E27FC236}">
                <a16:creationId xmlns:a16="http://schemas.microsoft.com/office/drawing/2014/main" id="{88BD0F51-C5D6-4114-BC07-82CAE99D8602}"/>
              </a:ext>
            </a:extLst>
          </p:cNvPr>
          <p:cNvSpPr>
            <a:spLocks noChangeArrowheads="1"/>
          </p:cNvSpPr>
          <p:nvPr/>
        </p:nvSpPr>
        <p:spPr bwMode="auto">
          <a:xfrm>
            <a:off x="4019550" y="3048000"/>
            <a:ext cx="215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0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grpSp>
        <p:nvGrpSpPr>
          <p:cNvPr id="4" name="Group 52">
            <a:extLst>
              <a:ext uri="{FF2B5EF4-FFF2-40B4-BE49-F238E27FC236}">
                <a16:creationId xmlns:a16="http://schemas.microsoft.com/office/drawing/2014/main" id="{467760F8-3686-48AE-AA76-D85F21A2D552}"/>
              </a:ext>
            </a:extLst>
          </p:cNvPr>
          <p:cNvGrpSpPr>
            <a:grpSpLocks/>
          </p:cNvGrpSpPr>
          <p:nvPr/>
        </p:nvGrpSpPr>
        <p:grpSpPr bwMode="auto">
          <a:xfrm>
            <a:off x="900113" y="3644900"/>
            <a:ext cx="6551612" cy="571500"/>
            <a:chOff x="567" y="2296"/>
            <a:chExt cx="4127" cy="360"/>
          </a:xfrm>
        </p:grpSpPr>
        <p:sp>
          <p:nvSpPr>
            <p:cNvPr id="63508" name="Rectangle 48">
              <a:extLst>
                <a:ext uri="{FF2B5EF4-FFF2-40B4-BE49-F238E27FC236}">
                  <a16:creationId xmlns:a16="http://schemas.microsoft.com/office/drawing/2014/main" id="{750FE976-90B5-4D41-B280-DE152E7FFA0A}"/>
                </a:ext>
              </a:extLst>
            </p:cNvPr>
            <p:cNvSpPr>
              <a:spLocks noChangeArrowheads="1"/>
            </p:cNvSpPr>
            <p:nvPr/>
          </p:nvSpPr>
          <p:spPr bwMode="auto">
            <a:xfrm>
              <a:off x="567" y="2296"/>
              <a:ext cx="15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解得</a:t>
              </a:r>
              <a:r>
                <a:rPr kumimoji="1" lang="en-US" altLang="zh-CN" sz="2800">
                  <a:latin typeface="Times New Roman" panose="02020603050405020304" pitchFamily="18" charset="0"/>
                  <a:cs typeface="Times New Roman" panose="02020603050405020304" pitchFamily="18" charset="0"/>
                </a:rPr>
                <a:t>p</a:t>
              </a:r>
              <a:r>
                <a:rPr kumimoji="1" lang="zh-CN" altLang="en-US" sz="2800">
                  <a:latin typeface="Times New Roman" panose="02020603050405020304" pitchFamily="18" charset="0"/>
                  <a:cs typeface="Times New Roman" panose="02020603050405020304" pitchFamily="18" charset="0"/>
                </a:rPr>
                <a:t>个特征根</a:t>
              </a:r>
              <a:endParaRPr kumimoji="1" lang="zh-CN" altLang="en-US" sz="2800">
                <a:latin typeface="Times New Roman" panose="02020603050405020304" pitchFamily="18" charset="0"/>
              </a:endParaRPr>
            </a:p>
          </p:txBody>
        </p:sp>
        <p:graphicFrame>
          <p:nvGraphicFramePr>
            <p:cNvPr id="63509" name="Object 46">
              <a:extLst>
                <a:ext uri="{FF2B5EF4-FFF2-40B4-BE49-F238E27FC236}">
                  <a16:creationId xmlns:a16="http://schemas.microsoft.com/office/drawing/2014/main" id="{097D1922-5AF9-422A-9BD7-C4B6A8505D4D}"/>
                </a:ext>
              </a:extLst>
            </p:cNvPr>
            <p:cNvGraphicFramePr>
              <a:graphicFrameLocks noChangeAspect="1"/>
            </p:cNvGraphicFramePr>
            <p:nvPr/>
          </p:nvGraphicFramePr>
          <p:xfrm>
            <a:off x="2154" y="2341"/>
            <a:ext cx="952" cy="315"/>
          </p:xfrm>
          <a:graphic>
            <a:graphicData uri="http://schemas.openxmlformats.org/presentationml/2006/ole">
              <mc:AlternateContent xmlns:mc="http://schemas.openxmlformats.org/markup-compatibility/2006">
                <mc:Choice xmlns:v="urn:schemas-microsoft-com:vml" Requires="v">
                  <p:oleObj spid="_x0000_s28797" name="公式" r:id="rId9" imgW="594212" imgH="106557" progId="Equation.3">
                    <p:embed/>
                  </p:oleObj>
                </mc:Choice>
                <mc:Fallback>
                  <p:oleObj name="公式" r:id="rId9" imgW="594212" imgH="106557" progId="Equation.3">
                    <p:embed/>
                    <p:pic>
                      <p:nvPicPr>
                        <p:cNvPr id="0" name="Object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4" y="2341"/>
                          <a:ext cx="95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510" name="Object 45">
              <a:extLst>
                <a:ext uri="{FF2B5EF4-FFF2-40B4-BE49-F238E27FC236}">
                  <a16:creationId xmlns:a16="http://schemas.microsoft.com/office/drawing/2014/main" id="{A1D31222-A3D9-4FC9-B46A-D6D2509A6471}"/>
                </a:ext>
              </a:extLst>
            </p:cNvPr>
            <p:cNvGraphicFramePr>
              <a:graphicFrameLocks noChangeAspect="1"/>
            </p:cNvGraphicFramePr>
            <p:nvPr/>
          </p:nvGraphicFramePr>
          <p:xfrm>
            <a:off x="3198" y="2341"/>
            <a:ext cx="1496" cy="315"/>
          </p:xfrm>
          <a:graphic>
            <a:graphicData uri="http://schemas.openxmlformats.org/presentationml/2006/ole">
              <mc:AlternateContent xmlns:mc="http://schemas.openxmlformats.org/markup-compatibility/2006">
                <mc:Choice xmlns:v="urn:schemas-microsoft-com:vml" Requires="v">
                  <p:oleObj spid="_x0000_s28798" name="公式" r:id="rId11" imgW="1005662" imgH="106557" progId="Equation.3">
                    <p:embed/>
                  </p:oleObj>
                </mc:Choice>
                <mc:Fallback>
                  <p:oleObj name="公式" r:id="rId11" imgW="1005662" imgH="106557" progId="Equation.3">
                    <p:embed/>
                    <p:pic>
                      <p:nvPicPr>
                        <p:cNvPr id="0" name="Object 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98" y="2341"/>
                          <a:ext cx="149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60">
            <a:extLst>
              <a:ext uri="{FF2B5EF4-FFF2-40B4-BE49-F238E27FC236}">
                <a16:creationId xmlns:a16="http://schemas.microsoft.com/office/drawing/2014/main" id="{D384CB0E-5DE7-4A6E-B055-2C2C4DC25ED4}"/>
              </a:ext>
            </a:extLst>
          </p:cNvPr>
          <p:cNvGrpSpPr>
            <a:grpSpLocks/>
          </p:cNvGrpSpPr>
          <p:nvPr/>
        </p:nvGrpSpPr>
        <p:grpSpPr bwMode="auto">
          <a:xfrm>
            <a:off x="395288" y="4508500"/>
            <a:ext cx="7215187" cy="519113"/>
            <a:chOff x="249" y="2840"/>
            <a:chExt cx="4545" cy="327"/>
          </a:xfrm>
        </p:grpSpPr>
        <p:sp>
          <p:nvSpPr>
            <p:cNvPr id="63503" name="Rectangle 56">
              <a:extLst>
                <a:ext uri="{FF2B5EF4-FFF2-40B4-BE49-F238E27FC236}">
                  <a16:creationId xmlns:a16="http://schemas.microsoft.com/office/drawing/2014/main" id="{421C73FB-2660-4045-BF89-8B5EE98EC83A}"/>
                </a:ext>
              </a:extLst>
            </p:cNvPr>
            <p:cNvSpPr>
              <a:spLocks noChangeArrowheads="1"/>
            </p:cNvSpPr>
            <p:nvPr/>
          </p:nvSpPr>
          <p:spPr bwMode="auto">
            <a:xfrm>
              <a:off x="249" y="2840"/>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3. </a:t>
              </a:r>
              <a:r>
                <a:rPr kumimoji="1" lang="zh-CN" altLang="en-US" sz="2800">
                  <a:latin typeface="Times New Roman" panose="02020603050405020304" pitchFamily="18" charset="0"/>
                  <a:cs typeface="Times New Roman" panose="02020603050405020304" pitchFamily="18" charset="0"/>
                </a:rPr>
                <a:t>求</a:t>
              </a:r>
              <a:endParaRPr kumimoji="1" lang="zh-CN" altLang="en-US" sz="2800">
                <a:latin typeface="Times New Roman" panose="02020603050405020304" pitchFamily="18" charset="0"/>
              </a:endParaRPr>
            </a:p>
          </p:txBody>
        </p:sp>
        <p:graphicFrame>
          <p:nvGraphicFramePr>
            <p:cNvPr id="63504" name="Object 55">
              <a:extLst>
                <a:ext uri="{FF2B5EF4-FFF2-40B4-BE49-F238E27FC236}">
                  <a16:creationId xmlns:a16="http://schemas.microsoft.com/office/drawing/2014/main" id="{07C694D4-9F90-4812-8AC9-2D6FCAFACA51}"/>
                </a:ext>
              </a:extLst>
            </p:cNvPr>
            <p:cNvGraphicFramePr>
              <a:graphicFrameLocks noChangeAspect="1"/>
            </p:cNvGraphicFramePr>
            <p:nvPr/>
          </p:nvGraphicFramePr>
          <p:xfrm>
            <a:off x="766" y="2840"/>
            <a:ext cx="257" cy="324"/>
          </p:xfrm>
          <a:graphic>
            <a:graphicData uri="http://schemas.openxmlformats.org/presentationml/2006/ole">
              <mc:AlternateContent xmlns:mc="http://schemas.openxmlformats.org/markup-compatibility/2006">
                <mc:Choice xmlns:v="urn:schemas-microsoft-com:vml" Requires="v">
                  <p:oleObj spid="_x0000_s28799" name="公式" r:id="rId13" imgW="53503" imgH="98945" progId="Equation.3">
                    <p:embed/>
                  </p:oleObj>
                </mc:Choice>
                <mc:Fallback>
                  <p:oleObj name="公式" r:id="rId13" imgW="53503" imgH="98945" progId="Equation.3">
                    <p:embed/>
                    <p:pic>
                      <p:nvPicPr>
                        <p:cNvPr id="0" name="Object 5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6" y="2840"/>
                          <a:ext cx="257"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05" name="Rectangle 57">
              <a:extLst>
                <a:ext uri="{FF2B5EF4-FFF2-40B4-BE49-F238E27FC236}">
                  <a16:creationId xmlns:a16="http://schemas.microsoft.com/office/drawing/2014/main" id="{70F8D74B-A132-4FCF-9539-3A7D5496FF78}"/>
                </a:ext>
              </a:extLst>
            </p:cNvPr>
            <p:cNvSpPr>
              <a:spLocks noChangeArrowheads="1"/>
            </p:cNvSpPr>
            <p:nvPr/>
          </p:nvSpPr>
          <p:spPr bwMode="auto">
            <a:xfrm>
              <a:off x="975" y="2840"/>
              <a:ext cx="23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所对应的单位特征向量</a:t>
              </a:r>
              <a:endParaRPr kumimoji="1" lang="zh-CN" altLang="en-US" sz="2800">
                <a:latin typeface="Times New Roman" panose="02020603050405020304" pitchFamily="18" charset="0"/>
              </a:endParaRPr>
            </a:p>
          </p:txBody>
        </p:sp>
        <p:graphicFrame>
          <p:nvGraphicFramePr>
            <p:cNvPr id="63506" name="Object 54">
              <a:extLst>
                <a:ext uri="{FF2B5EF4-FFF2-40B4-BE49-F238E27FC236}">
                  <a16:creationId xmlns:a16="http://schemas.microsoft.com/office/drawing/2014/main" id="{73A5FD2E-FA1E-4AE1-B728-0420AF3AFCC7}"/>
                </a:ext>
              </a:extLst>
            </p:cNvPr>
            <p:cNvGraphicFramePr>
              <a:graphicFrameLocks noChangeAspect="1"/>
            </p:cNvGraphicFramePr>
            <p:nvPr/>
          </p:nvGraphicFramePr>
          <p:xfrm>
            <a:off x="3288" y="2840"/>
            <a:ext cx="271" cy="324"/>
          </p:xfrm>
          <a:graphic>
            <a:graphicData uri="http://schemas.openxmlformats.org/presentationml/2006/ole">
              <mc:AlternateContent xmlns:mc="http://schemas.openxmlformats.org/markup-compatibility/2006">
                <mc:Choice xmlns:v="urn:schemas-microsoft-com:vml" Requires="v">
                  <p:oleObj spid="_x0000_s28800" name="公式" r:id="rId15" imgW="61078" imgH="98945" progId="Equation.3">
                    <p:embed/>
                  </p:oleObj>
                </mc:Choice>
                <mc:Fallback>
                  <p:oleObj name="公式" r:id="rId15" imgW="61078" imgH="98945" progId="Equation.3">
                    <p:embed/>
                    <p:pic>
                      <p:nvPicPr>
                        <p:cNvPr id="0" name="Object 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88" y="2840"/>
                          <a:ext cx="27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507" name="Object 53">
              <a:extLst>
                <a:ext uri="{FF2B5EF4-FFF2-40B4-BE49-F238E27FC236}">
                  <a16:creationId xmlns:a16="http://schemas.microsoft.com/office/drawing/2014/main" id="{A545A775-26E9-4230-A6E6-948199E0E267}"/>
                </a:ext>
              </a:extLst>
            </p:cNvPr>
            <p:cNvGraphicFramePr>
              <a:graphicFrameLocks noChangeAspect="1"/>
            </p:cNvGraphicFramePr>
            <p:nvPr/>
          </p:nvGraphicFramePr>
          <p:xfrm>
            <a:off x="3588" y="2858"/>
            <a:ext cx="1206" cy="283"/>
          </p:xfrm>
          <a:graphic>
            <a:graphicData uri="http://schemas.openxmlformats.org/presentationml/2006/ole">
              <mc:AlternateContent xmlns:mc="http://schemas.openxmlformats.org/markup-compatibility/2006">
                <mc:Choice xmlns:v="urn:schemas-microsoft-com:vml" Requires="v">
                  <p:oleObj spid="_x0000_s28801" name="公式" r:id="rId17" imgW="716369" imgH="68501" progId="Equation.3">
                    <p:embed/>
                  </p:oleObj>
                </mc:Choice>
                <mc:Fallback>
                  <p:oleObj name="公式" r:id="rId17" imgW="716369" imgH="68501" progId="Equation.3">
                    <p:embed/>
                    <p:pic>
                      <p:nvPicPr>
                        <p:cNvPr id="0" name="Object 5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88" y="2858"/>
                          <a:ext cx="120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3496" name="Rectangle 59">
            <a:extLst>
              <a:ext uri="{FF2B5EF4-FFF2-40B4-BE49-F238E27FC236}">
                <a16:creationId xmlns:a16="http://schemas.microsoft.com/office/drawing/2014/main" id="{7D5ADBF3-45D0-43F3-8F48-CF0366D2F303}"/>
              </a:ext>
            </a:extLst>
          </p:cNvPr>
          <p:cNvSpPr>
            <a:spLocks noChangeArrowheads="1"/>
          </p:cNvSpPr>
          <p:nvPr/>
        </p:nvSpPr>
        <p:spPr bwMode="auto">
          <a:xfrm>
            <a:off x="3844925" y="3994150"/>
            <a:ext cx="2333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100"/>
              <a:t> </a:t>
            </a:r>
            <a:endParaRPr kumimoji="1" lang="en-US" altLang="zh-CN" sz="2400">
              <a:latin typeface="Times New Roman" panose="02020603050405020304" pitchFamily="18" charset="0"/>
            </a:endParaRPr>
          </a:p>
        </p:txBody>
      </p:sp>
      <p:grpSp>
        <p:nvGrpSpPr>
          <p:cNvPr id="6" name="Group 66">
            <a:extLst>
              <a:ext uri="{FF2B5EF4-FFF2-40B4-BE49-F238E27FC236}">
                <a16:creationId xmlns:a16="http://schemas.microsoft.com/office/drawing/2014/main" id="{D7CC4C14-E6F3-466D-86C8-A5F93A0C4171}"/>
              </a:ext>
            </a:extLst>
          </p:cNvPr>
          <p:cNvGrpSpPr>
            <a:grpSpLocks/>
          </p:cNvGrpSpPr>
          <p:nvPr/>
        </p:nvGrpSpPr>
        <p:grpSpPr bwMode="auto">
          <a:xfrm>
            <a:off x="539750" y="5229225"/>
            <a:ext cx="5608638" cy="1098550"/>
            <a:chOff x="340" y="3294"/>
            <a:chExt cx="3533" cy="692"/>
          </a:xfrm>
        </p:grpSpPr>
        <p:sp>
          <p:nvSpPr>
            <p:cNvPr id="63499" name="Rectangle 63">
              <a:extLst>
                <a:ext uri="{FF2B5EF4-FFF2-40B4-BE49-F238E27FC236}">
                  <a16:creationId xmlns:a16="http://schemas.microsoft.com/office/drawing/2014/main" id="{B8B89D7F-D7FD-4586-ACE5-81D22765F8D9}"/>
                </a:ext>
              </a:extLst>
            </p:cNvPr>
            <p:cNvSpPr>
              <a:spLocks noChangeArrowheads="1"/>
            </p:cNvSpPr>
            <p:nvPr/>
          </p:nvSpPr>
          <p:spPr bwMode="auto">
            <a:xfrm>
              <a:off x="340" y="3294"/>
              <a:ext cx="18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   </a:t>
              </a:r>
              <a:r>
                <a:rPr kumimoji="1" lang="zh-CN" altLang="en-US" sz="2800">
                  <a:latin typeface="Times New Roman" panose="02020603050405020304" pitchFamily="18" charset="0"/>
                  <a:cs typeface="Times New Roman" panose="02020603050405020304" pitchFamily="18" charset="0"/>
                </a:rPr>
                <a:t>即需求解方程组</a:t>
              </a:r>
              <a:endParaRPr kumimoji="1" lang="zh-CN" altLang="en-US" sz="2800">
                <a:latin typeface="Times New Roman" panose="02020603050405020304" pitchFamily="18" charset="0"/>
              </a:endParaRPr>
            </a:p>
          </p:txBody>
        </p:sp>
        <p:graphicFrame>
          <p:nvGraphicFramePr>
            <p:cNvPr id="63500" name="Object 62">
              <a:extLst>
                <a:ext uri="{FF2B5EF4-FFF2-40B4-BE49-F238E27FC236}">
                  <a16:creationId xmlns:a16="http://schemas.microsoft.com/office/drawing/2014/main" id="{95959683-3D70-4A67-84FD-C76FCAC96811}"/>
                </a:ext>
              </a:extLst>
            </p:cNvPr>
            <p:cNvGraphicFramePr>
              <a:graphicFrameLocks noChangeAspect="1"/>
            </p:cNvGraphicFramePr>
            <p:nvPr/>
          </p:nvGraphicFramePr>
          <p:xfrm>
            <a:off x="2154" y="3294"/>
            <a:ext cx="1406" cy="315"/>
          </p:xfrm>
          <a:graphic>
            <a:graphicData uri="http://schemas.openxmlformats.org/presentationml/2006/ole">
              <mc:AlternateContent xmlns:mc="http://schemas.openxmlformats.org/markup-compatibility/2006">
                <mc:Choice xmlns:v="urn:schemas-microsoft-com:vml" Requires="v">
                  <p:oleObj spid="_x0000_s28802" name="公式" r:id="rId19" imgW="891555" imgH="98945" progId="Equation.3">
                    <p:embed/>
                  </p:oleObj>
                </mc:Choice>
                <mc:Fallback>
                  <p:oleObj name="公式" r:id="rId19" imgW="891555" imgH="98945" progId="Equation.3">
                    <p:embed/>
                    <p:pic>
                      <p:nvPicPr>
                        <p:cNvPr id="0" name="Object 6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54" y="3294"/>
                          <a:ext cx="140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01" name="Rectangle 64">
              <a:extLst>
                <a:ext uri="{FF2B5EF4-FFF2-40B4-BE49-F238E27FC236}">
                  <a16:creationId xmlns:a16="http://schemas.microsoft.com/office/drawing/2014/main" id="{252DA05D-0A17-4D2F-9D87-0B3D2EE74BD1}"/>
                </a:ext>
              </a:extLst>
            </p:cNvPr>
            <p:cNvSpPr>
              <a:spLocks noChangeArrowheads="1"/>
            </p:cNvSpPr>
            <p:nvPr/>
          </p:nvSpPr>
          <p:spPr bwMode="auto">
            <a:xfrm>
              <a:off x="1474" y="3657"/>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其中</a:t>
              </a:r>
              <a:endParaRPr kumimoji="1" lang="zh-CN" altLang="en-US" sz="2800">
                <a:latin typeface="Times New Roman" panose="02020603050405020304" pitchFamily="18" charset="0"/>
              </a:endParaRPr>
            </a:p>
          </p:txBody>
        </p:sp>
        <p:graphicFrame>
          <p:nvGraphicFramePr>
            <p:cNvPr id="63502" name="Object 61">
              <a:extLst>
                <a:ext uri="{FF2B5EF4-FFF2-40B4-BE49-F238E27FC236}">
                  <a16:creationId xmlns:a16="http://schemas.microsoft.com/office/drawing/2014/main" id="{459EC282-1FD5-4CB4-85BF-C5A6709F38D4}"/>
                </a:ext>
              </a:extLst>
            </p:cNvPr>
            <p:cNvGraphicFramePr>
              <a:graphicFrameLocks noChangeAspect="1"/>
            </p:cNvGraphicFramePr>
            <p:nvPr/>
          </p:nvGraphicFramePr>
          <p:xfrm>
            <a:off x="2018" y="3657"/>
            <a:ext cx="1855" cy="329"/>
          </p:xfrm>
          <a:graphic>
            <a:graphicData uri="http://schemas.openxmlformats.org/presentationml/2006/ole">
              <mc:AlternateContent xmlns:mc="http://schemas.openxmlformats.org/markup-compatibility/2006">
                <mc:Choice xmlns:v="urn:schemas-microsoft-com:vml" Requires="v">
                  <p:oleObj spid="_x0000_s28803" name="公式" r:id="rId21" imgW="1211624" imgH="106557" progId="Equation.3">
                    <p:embed/>
                  </p:oleObj>
                </mc:Choice>
                <mc:Fallback>
                  <p:oleObj name="公式" r:id="rId21" imgW="1211624" imgH="106557" progId="Equation.3">
                    <p:embed/>
                    <p:pic>
                      <p:nvPicPr>
                        <p:cNvPr id="0" name="Object 6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18" y="3657"/>
                          <a:ext cx="1855"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3498" name="Rectangle 65">
            <a:extLst>
              <a:ext uri="{FF2B5EF4-FFF2-40B4-BE49-F238E27FC236}">
                <a16:creationId xmlns:a16="http://schemas.microsoft.com/office/drawing/2014/main" id="{7E580D74-E081-4C49-BF22-5BDAE3BB2E89}"/>
              </a:ext>
            </a:extLst>
          </p:cNvPr>
          <p:cNvSpPr>
            <a:spLocks noChangeArrowheads="1"/>
          </p:cNvSpPr>
          <p:nvPr/>
        </p:nvSpPr>
        <p:spPr bwMode="auto">
          <a:xfrm>
            <a:off x="3900488" y="3776663"/>
            <a:ext cx="2333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100"/>
              <a:t> </a:t>
            </a:r>
            <a:endParaRPr kumimoji="1" lang="en-US" altLang="zh-CN"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946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3068B4B9-F91C-4259-92FE-32E21849DF09}"/>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4515" name="Rectangle 7">
            <a:extLst>
              <a:ext uri="{FF2B5EF4-FFF2-40B4-BE49-F238E27FC236}">
                <a16:creationId xmlns:a16="http://schemas.microsoft.com/office/drawing/2014/main" id="{E80BB0CA-0DE6-4C48-B727-BCBD3BA51110}"/>
              </a:ext>
            </a:extLst>
          </p:cNvPr>
          <p:cNvSpPr>
            <a:spLocks noChangeArrowheads="1"/>
          </p:cNvSpPr>
          <p:nvPr/>
        </p:nvSpPr>
        <p:spPr bwMode="auto">
          <a:xfrm>
            <a:off x="250825" y="2636838"/>
            <a:ext cx="4103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 </a:t>
            </a:r>
            <a:r>
              <a:rPr kumimoji="1" lang="zh-CN" altLang="en-US" sz="2800">
                <a:latin typeface="Times New Roman" panose="02020603050405020304" pitchFamily="18" charset="0"/>
                <a:cs typeface="Times New Roman" panose="02020603050405020304" pitchFamily="18" charset="0"/>
              </a:rPr>
              <a:t>再加上单位向量的条件 </a:t>
            </a:r>
            <a:endParaRPr kumimoji="1" lang="zh-CN" altLang="en-US" sz="2800">
              <a:latin typeface="Times New Roman" panose="02020603050405020304" pitchFamily="18" charset="0"/>
            </a:endParaRPr>
          </a:p>
        </p:txBody>
      </p:sp>
      <p:sp>
        <p:nvSpPr>
          <p:cNvPr id="64516" name="Rectangle 9">
            <a:extLst>
              <a:ext uri="{FF2B5EF4-FFF2-40B4-BE49-F238E27FC236}">
                <a16:creationId xmlns:a16="http://schemas.microsoft.com/office/drawing/2014/main" id="{1B2A967A-7536-4BFE-A123-7BC9E09C9794}"/>
              </a:ext>
            </a:extLst>
          </p:cNvPr>
          <p:cNvSpPr>
            <a:spLocks noChangeArrowheads="1"/>
          </p:cNvSpPr>
          <p:nvPr/>
        </p:nvSpPr>
        <p:spPr bwMode="auto">
          <a:xfrm>
            <a:off x="971550" y="3429000"/>
            <a:ext cx="984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解得 </a:t>
            </a:r>
            <a:endParaRPr kumimoji="1" lang="zh-CN" altLang="en-US" sz="2800">
              <a:latin typeface="Times New Roman" panose="02020603050405020304" pitchFamily="18" charset="0"/>
            </a:endParaRPr>
          </a:p>
        </p:txBody>
      </p:sp>
      <p:sp>
        <p:nvSpPr>
          <p:cNvPr id="495627" name="Rectangle 11">
            <a:extLst>
              <a:ext uri="{FF2B5EF4-FFF2-40B4-BE49-F238E27FC236}">
                <a16:creationId xmlns:a16="http://schemas.microsoft.com/office/drawing/2014/main" id="{FEF9785F-636A-4E9F-B7DD-B40C0A187D94}"/>
              </a:ext>
            </a:extLst>
          </p:cNvPr>
          <p:cNvSpPr>
            <a:spLocks noChangeArrowheads="1"/>
          </p:cNvSpPr>
          <p:nvPr/>
        </p:nvSpPr>
        <p:spPr bwMode="auto">
          <a:xfrm>
            <a:off x="323850" y="4221163"/>
            <a:ext cx="3740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4. </a:t>
            </a:r>
            <a:r>
              <a:rPr kumimoji="1" lang="zh-CN" altLang="en-US" sz="2800">
                <a:latin typeface="Times New Roman" panose="02020603050405020304" pitchFamily="18" charset="0"/>
                <a:cs typeface="Times New Roman" panose="02020603050405020304" pitchFamily="18" charset="0"/>
              </a:rPr>
              <a:t>写出主成分的表达式</a:t>
            </a:r>
          </a:p>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   </a:t>
            </a:r>
            <a:endParaRPr kumimoji="1" lang="zh-CN" altLang="en-US" sz="2800">
              <a:latin typeface="Times New Roman" panose="02020603050405020304" pitchFamily="18" charset="0"/>
            </a:endParaRPr>
          </a:p>
        </p:txBody>
      </p:sp>
      <p:graphicFrame>
        <p:nvGraphicFramePr>
          <p:cNvPr id="12" name="对象 11">
            <a:extLst>
              <a:ext uri="{FF2B5EF4-FFF2-40B4-BE49-F238E27FC236}">
                <a16:creationId xmlns:a16="http://schemas.microsoft.com/office/drawing/2014/main" id="{777A9607-351F-4C41-8456-B1F72C1DD414}"/>
              </a:ext>
            </a:extLst>
          </p:cNvPr>
          <p:cNvGraphicFramePr>
            <a:graphicFrameLocks noChangeAspect="1"/>
          </p:cNvGraphicFramePr>
          <p:nvPr/>
        </p:nvGraphicFramePr>
        <p:xfrm>
          <a:off x="1258888" y="5168900"/>
          <a:ext cx="6840537" cy="568325"/>
        </p:xfrm>
        <a:graphic>
          <a:graphicData uri="http://schemas.openxmlformats.org/presentationml/2006/ole">
            <mc:AlternateContent xmlns:mc="http://schemas.openxmlformats.org/markup-compatibility/2006">
              <mc:Choice xmlns:v="urn:schemas-microsoft-com:vml" Requires="v">
                <p:oleObj spid="_x0000_s29746" name="Equation" r:id="rId3" imgW="2933700" imgH="241300" progId="Equation.DSMT4">
                  <p:embed/>
                </p:oleObj>
              </mc:Choice>
              <mc:Fallback>
                <p:oleObj name="Equation" r:id="rId3" imgW="2933700" imgH="241300" progId="Equation.DSMT4">
                  <p:embed/>
                  <p:pic>
                    <p:nvPicPr>
                      <p:cNvPr id="0"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5168900"/>
                        <a:ext cx="684053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19" name="Object 39">
            <a:extLst>
              <a:ext uri="{FF2B5EF4-FFF2-40B4-BE49-F238E27FC236}">
                <a16:creationId xmlns:a16="http://schemas.microsoft.com/office/drawing/2014/main" id="{F99E7948-2A6B-4021-8D1B-21F9BC29D4CC}"/>
              </a:ext>
            </a:extLst>
          </p:cNvPr>
          <p:cNvGraphicFramePr>
            <a:graphicFrameLocks noChangeAspect="1"/>
          </p:cNvGraphicFramePr>
          <p:nvPr/>
        </p:nvGraphicFramePr>
        <p:xfrm>
          <a:off x="1433513" y="465138"/>
          <a:ext cx="5260975" cy="1957387"/>
        </p:xfrm>
        <a:graphic>
          <a:graphicData uri="http://schemas.openxmlformats.org/presentationml/2006/ole">
            <mc:AlternateContent xmlns:mc="http://schemas.openxmlformats.org/markup-compatibility/2006">
              <mc:Choice xmlns:v="urn:schemas-microsoft-com:vml" Requires="v">
                <p:oleObj spid="_x0000_s29747" name="Equation" r:id="rId5" imgW="2527300" imgH="939800" progId="Equation.DSMT4">
                  <p:embed/>
                </p:oleObj>
              </mc:Choice>
              <mc:Fallback>
                <p:oleObj name="Equation" r:id="rId5" imgW="2527300" imgH="939800" progId="Equation.DSMT4">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3513" y="465138"/>
                        <a:ext cx="5260975"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0" name="对象 13">
            <a:extLst>
              <a:ext uri="{FF2B5EF4-FFF2-40B4-BE49-F238E27FC236}">
                <a16:creationId xmlns:a16="http://schemas.microsoft.com/office/drawing/2014/main" id="{0D8AF359-DACC-43A6-B2C8-7EBC0CC29CAC}"/>
              </a:ext>
            </a:extLst>
          </p:cNvPr>
          <p:cNvGraphicFramePr>
            <a:graphicFrameLocks noChangeAspect="1"/>
          </p:cNvGraphicFramePr>
          <p:nvPr/>
        </p:nvGraphicFramePr>
        <p:xfrm>
          <a:off x="1943100" y="3455988"/>
          <a:ext cx="3079750" cy="568325"/>
        </p:xfrm>
        <a:graphic>
          <a:graphicData uri="http://schemas.openxmlformats.org/presentationml/2006/ole">
            <mc:AlternateContent xmlns:mc="http://schemas.openxmlformats.org/markup-compatibility/2006">
              <mc:Choice xmlns:v="urn:schemas-microsoft-com:vml" Requires="v">
                <p:oleObj spid="_x0000_s29748" name="Equation" r:id="rId7" imgW="1320227" imgH="241195" progId="Equation.DSMT4">
                  <p:embed/>
                </p:oleObj>
              </mc:Choice>
              <mc:Fallback>
                <p:oleObj name="Equation" r:id="rId7" imgW="1320227" imgH="241195" progId="Equation.DSMT4">
                  <p:embed/>
                  <p:pic>
                    <p:nvPicPr>
                      <p:cNvPr id="0" name="对象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3100" y="3455988"/>
                        <a:ext cx="30797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1" name="对象 14">
            <a:extLst>
              <a:ext uri="{FF2B5EF4-FFF2-40B4-BE49-F238E27FC236}">
                <a16:creationId xmlns:a16="http://schemas.microsoft.com/office/drawing/2014/main" id="{E425BC83-DFA2-422C-9B1F-4B2958868EA9}"/>
              </a:ext>
            </a:extLst>
          </p:cNvPr>
          <p:cNvGraphicFramePr>
            <a:graphicFrameLocks noChangeAspect="1"/>
          </p:cNvGraphicFramePr>
          <p:nvPr/>
        </p:nvGraphicFramePr>
        <p:xfrm>
          <a:off x="4081463" y="2598738"/>
          <a:ext cx="3051175" cy="596900"/>
        </p:xfrm>
        <a:graphic>
          <a:graphicData uri="http://schemas.openxmlformats.org/presentationml/2006/ole">
            <mc:AlternateContent xmlns:mc="http://schemas.openxmlformats.org/markup-compatibility/2006">
              <mc:Choice xmlns:v="urn:schemas-microsoft-com:vml" Requires="v">
                <p:oleObj spid="_x0000_s29749" name="Equation" r:id="rId9" imgW="1307532" imgH="253890" progId="Equation.DSMT4">
                  <p:embed/>
                </p:oleObj>
              </mc:Choice>
              <mc:Fallback>
                <p:oleObj name="Equation" r:id="rId9" imgW="1307532" imgH="253890" progId="Equation.DSMT4">
                  <p:embed/>
                  <p:pic>
                    <p:nvPicPr>
                      <p:cNvPr id="0" name="对象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1463" y="2598738"/>
                        <a:ext cx="30511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5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2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659C905-F344-4252-9A05-6E7009286934}"/>
              </a:ext>
            </a:extLst>
          </p:cNvPr>
          <p:cNvSpPr>
            <a:spLocks noGrp="1" noChangeArrowheads="1"/>
          </p:cNvSpPr>
          <p:nvPr>
            <p:ph type="body" idx="1"/>
          </p:nvPr>
        </p:nvSpPr>
        <p:spPr>
          <a:xfrm>
            <a:off x="684213" y="1765300"/>
            <a:ext cx="8064500" cy="3910013"/>
          </a:xfrm>
        </p:spPr>
        <p:txBody>
          <a:bodyPr/>
          <a:lstStyle/>
          <a:p>
            <a:pPr eaLnBrk="1" hangingPunct="1">
              <a:buFontTx/>
              <a:buNone/>
            </a:pPr>
            <a:r>
              <a:rPr lang="zh-CN" altLang="en-US" sz="2800"/>
              <a:t>根据</a:t>
            </a:r>
            <a:r>
              <a:rPr lang="zh-CN" altLang="en-US" sz="2800">
                <a:ea typeface="华文楷体" panose="02010600040101010101" pitchFamily="2" charset="-122"/>
              </a:rPr>
              <a:t>累积贡献率</a:t>
            </a:r>
            <a:r>
              <a:rPr lang="zh-CN" altLang="en-US" sz="2800"/>
              <a:t>的大小取前面</a:t>
            </a:r>
            <a:r>
              <a:rPr lang="en-US" altLang="zh-CN" sz="2800"/>
              <a:t>m </a:t>
            </a:r>
            <a:r>
              <a:rPr lang="zh-CN" altLang="en-US" sz="2800"/>
              <a:t>个</a:t>
            </a:r>
            <a:r>
              <a:rPr lang="en-US" altLang="zh-CN" sz="2800"/>
              <a:t>(</a:t>
            </a:r>
            <a:r>
              <a:rPr lang="en-US" altLang="zh-CN" sz="2800">
                <a:solidFill>
                  <a:srgbClr val="FF0066"/>
                </a:solidFill>
                <a:latin typeface="Times New Roman" panose="02020603050405020304" pitchFamily="18" charset="0"/>
              </a:rPr>
              <a:t>m&lt;p</a:t>
            </a:r>
            <a:r>
              <a:rPr lang="en-US" altLang="zh-CN" sz="2800"/>
              <a:t>)</a:t>
            </a:r>
            <a:r>
              <a:rPr lang="zh-CN" altLang="en-US" sz="2800"/>
              <a:t>主成分</a:t>
            </a:r>
          </a:p>
          <a:p>
            <a:pPr eaLnBrk="1" hangingPunct="1">
              <a:buClr>
                <a:schemeClr val="tx1"/>
              </a:buClr>
              <a:buFontTx/>
              <a:buNone/>
            </a:pPr>
            <a:endParaRPr lang="zh-CN" altLang="en-US" sz="2800">
              <a:solidFill>
                <a:srgbClr val="FF0066"/>
              </a:solidFill>
              <a:ea typeface="华文楷体" panose="02010600040101010101" pitchFamily="2" charset="-122"/>
            </a:endParaRPr>
          </a:p>
          <a:p>
            <a:pPr eaLnBrk="1" hangingPunct="1">
              <a:buClr>
                <a:schemeClr val="tx1"/>
              </a:buClr>
              <a:buFontTx/>
              <a:buNone/>
            </a:pPr>
            <a:r>
              <a:rPr lang="zh-CN" altLang="en-US" sz="2800">
                <a:solidFill>
                  <a:srgbClr val="FF0066"/>
                </a:solidFill>
                <a:ea typeface="华文楷体" panose="02010600040101010101" pitchFamily="2" charset="-122"/>
              </a:rPr>
              <a:t>选取原则</a:t>
            </a:r>
            <a:r>
              <a:rPr lang="zh-CN" altLang="en-US" sz="2800"/>
              <a:t>：</a:t>
            </a:r>
          </a:p>
          <a:p>
            <a:pPr eaLnBrk="1" hangingPunct="1">
              <a:buClr>
                <a:schemeClr val="tx1"/>
              </a:buClr>
              <a:buFontTx/>
              <a:buNone/>
            </a:pPr>
            <a:endParaRPr lang="zh-CN" altLang="en-US" sz="2800"/>
          </a:p>
          <a:p>
            <a:pPr eaLnBrk="1" hangingPunct="1">
              <a:buClr>
                <a:schemeClr val="tx1"/>
              </a:buClr>
              <a:buFontTx/>
              <a:buNone/>
            </a:pPr>
            <a:r>
              <a:rPr lang="zh-CN" altLang="en-US" sz="2800"/>
              <a:t>                                                                              </a:t>
            </a:r>
          </a:p>
          <a:p>
            <a:pPr eaLnBrk="1" hangingPunct="1">
              <a:buClr>
                <a:schemeClr val="tx1"/>
              </a:buClr>
              <a:buFontTx/>
              <a:buNone/>
            </a:pPr>
            <a:r>
              <a:rPr lang="zh-CN" altLang="en-US" sz="2800"/>
              <a:t>                            </a:t>
            </a:r>
            <a:r>
              <a:rPr lang="zh-CN" altLang="en-US" sz="2800">
                <a:solidFill>
                  <a:srgbClr val="000000"/>
                </a:solidFill>
              </a:rPr>
              <a:t>且</a:t>
            </a:r>
          </a:p>
        </p:txBody>
      </p:sp>
      <p:graphicFrame>
        <p:nvGraphicFramePr>
          <p:cNvPr id="65539" name="Object 3">
            <a:extLst>
              <a:ext uri="{FF2B5EF4-FFF2-40B4-BE49-F238E27FC236}">
                <a16:creationId xmlns:a16="http://schemas.microsoft.com/office/drawing/2014/main" id="{0CDA71F3-BF50-435F-987E-344660E45A21}"/>
              </a:ext>
            </a:extLst>
          </p:cNvPr>
          <p:cNvGraphicFramePr>
            <a:graphicFrameLocks noChangeAspect="1"/>
          </p:cNvGraphicFramePr>
          <p:nvPr/>
        </p:nvGraphicFramePr>
        <p:xfrm>
          <a:off x="1403350" y="3573463"/>
          <a:ext cx="2300288" cy="1752600"/>
        </p:xfrm>
        <a:graphic>
          <a:graphicData uri="http://schemas.openxmlformats.org/presentationml/2006/ole">
            <mc:AlternateContent xmlns:mc="http://schemas.openxmlformats.org/markup-compatibility/2006">
              <mc:Choice xmlns:v="urn:schemas-microsoft-com:vml" Requires="v">
                <p:oleObj spid="_x0000_s30746" name="Equation" r:id="rId3" imgW="1117600" imgH="850900" progId="Equation.3">
                  <p:embed/>
                </p:oleObj>
              </mc:Choice>
              <mc:Fallback>
                <p:oleObj name="Equation" r:id="rId3" imgW="1117600" imgH="8509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573463"/>
                        <a:ext cx="23002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0" name="Object 4">
            <a:extLst>
              <a:ext uri="{FF2B5EF4-FFF2-40B4-BE49-F238E27FC236}">
                <a16:creationId xmlns:a16="http://schemas.microsoft.com/office/drawing/2014/main" id="{86C6509F-4F50-43FF-BCA1-DBFEC3E18776}"/>
              </a:ext>
            </a:extLst>
          </p:cNvPr>
          <p:cNvGraphicFramePr>
            <a:graphicFrameLocks noChangeAspect="1"/>
          </p:cNvGraphicFramePr>
          <p:nvPr/>
        </p:nvGraphicFramePr>
        <p:xfrm>
          <a:off x="5435600" y="3644900"/>
          <a:ext cx="2133600" cy="1643063"/>
        </p:xfrm>
        <a:graphic>
          <a:graphicData uri="http://schemas.openxmlformats.org/presentationml/2006/ole">
            <mc:AlternateContent xmlns:mc="http://schemas.openxmlformats.org/markup-compatibility/2006">
              <mc:Choice xmlns:v="urn:schemas-microsoft-com:vml" Requires="v">
                <p:oleObj spid="_x0000_s30747" name="Equation" r:id="rId5" imgW="1104900" imgH="850900" progId="Equation.3">
                  <p:embed/>
                </p:oleObj>
              </mc:Choice>
              <mc:Fallback>
                <p:oleObj name="Equation" r:id="rId5" imgW="1104900" imgH="8509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3644900"/>
                        <a:ext cx="21336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1" name="Rectangle 5">
            <a:extLst>
              <a:ext uri="{FF2B5EF4-FFF2-40B4-BE49-F238E27FC236}">
                <a16:creationId xmlns:a16="http://schemas.microsoft.com/office/drawing/2014/main" id="{3054825C-244E-4D98-BDEF-8308C73EBCD9}"/>
              </a:ext>
            </a:extLst>
          </p:cNvPr>
          <p:cNvSpPr>
            <a:spLocks noChangeArrowheads="1"/>
          </p:cNvSpPr>
          <p:nvPr/>
        </p:nvSpPr>
        <p:spPr bwMode="auto">
          <a:xfrm>
            <a:off x="684213" y="627063"/>
            <a:ext cx="4756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3600">
                <a:latin typeface="Times New Roman" panose="02020603050405020304" pitchFamily="18" charset="0"/>
                <a:ea typeface="华文中宋" panose="02010600040101010101" pitchFamily="2" charset="-122"/>
              </a:rPr>
              <a:t>主成分个数的选取原则</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3" name="组合 22">
            <a:extLst>
              <a:ext uri="{FF2B5EF4-FFF2-40B4-BE49-F238E27FC236}">
                <a16:creationId xmlns:a16="http://schemas.microsoft.com/office/drawing/2014/main" id="{6254BF5F-07F4-4DFD-82F1-0B5832D5284C}"/>
              </a:ext>
            </a:extLst>
          </p:cNvPr>
          <p:cNvGrpSpPr>
            <a:grpSpLocks/>
          </p:cNvGrpSpPr>
          <p:nvPr/>
        </p:nvGrpSpPr>
        <p:grpSpPr bwMode="auto">
          <a:xfrm>
            <a:off x="179388" y="142875"/>
            <a:ext cx="8815387" cy="2209800"/>
            <a:chOff x="179388" y="142852"/>
            <a:chExt cx="8815387" cy="2209083"/>
          </a:xfrm>
        </p:grpSpPr>
        <p:sp>
          <p:nvSpPr>
            <p:cNvPr id="66571" name="Text Box 2">
              <a:extLst>
                <a:ext uri="{FF2B5EF4-FFF2-40B4-BE49-F238E27FC236}">
                  <a16:creationId xmlns:a16="http://schemas.microsoft.com/office/drawing/2014/main" id="{86B6418E-2C2C-4036-BC90-1060BA2DAC68}"/>
                </a:ext>
              </a:extLst>
            </p:cNvPr>
            <p:cNvSpPr txBox="1">
              <a:spLocks noChangeArrowheads="1"/>
            </p:cNvSpPr>
            <p:nvPr/>
          </p:nvSpPr>
          <p:spPr bwMode="auto">
            <a:xfrm>
              <a:off x="179388" y="260350"/>
              <a:ext cx="88153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dirty="0">
                  <a:latin typeface="Times New Roman" panose="02020603050405020304" pitchFamily="18" charset="0"/>
                </a:rPr>
                <a:t>例</a:t>
              </a:r>
              <a:r>
                <a:rPr kumimoji="1" lang="en-US" altLang="zh-CN" sz="2800" dirty="0">
                  <a:latin typeface="Times New Roman" panose="02020603050405020304" pitchFamily="18" charset="0"/>
                </a:rPr>
                <a:t>3   </a:t>
              </a:r>
              <a:r>
                <a:rPr kumimoji="1" lang="zh-CN" altLang="en-US" sz="2800" dirty="0">
                  <a:latin typeface="Times New Roman" panose="02020603050405020304" pitchFamily="18" charset="0"/>
                </a:rPr>
                <a:t>设                                 的协方差矩阵为                                      </a:t>
              </a:r>
            </a:p>
            <a:p>
              <a:pPr algn="just" eaLnBrk="1" hangingPunct="1">
                <a:spcBef>
                  <a:spcPct val="0"/>
                </a:spcBef>
                <a:buFontTx/>
                <a:buNone/>
              </a:pPr>
              <a:endParaRPr kumimoji="1" lang="en-US" altLang="zh-CN" sz="2800" dirty="0">
                <a:latin typeface="Times New Roman" panose="02020603050405020304" pitchFamily="18" charset="0"/>
              </a:endParaRPr>
            </a:p>
          </p:txBody>
        </p:sp>
        <p:graphicFrame>
          <p:nvGraphicFramePr>
            <p:cNvPr id="66572" name="Object 8">
              <a:extLst>
                <a:ext uri="{FF2B5EF4-FFF2-40B4-BE49-F238E27FC236}">
                  <a16:creationId xmlns:a16="http://schemas.microsoft.com/office/drawing/2014/main" id="{338C3F20-E5B3-4C10-950F-5A8F8DCB51B5}"/>
                </a:ext>
              </a:extLst>
            </p:cNvPr>
            <p:cNvGraphicFramePr>
              <a:graphicFrameLocks noChangeAspect="1"/>
            </p:cNvGraphicFramePr>
            <p:nvPr/>
          </p:nvGraphicFramePr>
          <p:xfrm>
            <a:off x="1571604" y="142852"/>
            <a:ext cx="2743200" cy="685800"/>
          </p:xfrm>
          <a:graphic>
            <a:graphicData uri="http://schemas.openxmlformats.org/presentationml/2006/ole">
              <mc:AlternateContent xmlns:mc="http://schemas.openxmlformats.org/markup-compatibility/2006">
                <mc:Choice xmlns:v="urn:schemas-microsoft-com:vml" Requires="v">
                  <p:oleObj spid="_x0000_s31818" name="公式" r:id="rId3" imgW="785023" imgH="98945" progId="Equation.3">
                    <p:embed/>
                  </p:oleObj>
                </mc:Choice>
                <mc:Fallback>
                  <p:oleObj name="公式" r:id="rId3" imgW="785023" imgH="98945"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04" y="142852"/>
                          <a:ext cx="27432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3" name="Object 3">
              <a:extLst>
                <a:ext uri="{FF2B5EF4-FFF2-40B4-BE49-F238E27FC236}">
                  <a16:creationId xmlns:a16="http://schemas.microsoft.com/office/drawing/2014/main" id="{28107324-A751-485F-9FE0-83418E6C18BE}"/>
                </a:ext>
              </a:extLst>
            </p:cNvPr>
            <p:cNvGraphicFramePr>
              <a:graphicFrameLocks noChangeAspect="1"/>
            </p:cNvGraphicFramePr>
            <p:nvPr/>
          </p:nvGraphicFramePr>
          <p:xfrm>
            <a:off x="2571736" y="857232"/>
            <a:ext cx="2428892" cy="1494703"/>
          </p:xfrm>
          <a:graphic>
            <a:graphicData uri="http://schemas.openxmlformats.org/presentationml/2006/ole">
              <mc:AlternateContent xmlns:mc="http://schemas.openxmlformats.org/markup-compatibility/2006">
                <mc:Choice xmlns:v="urn:schemas-microsoft-com:vml" Requires="v">
                  <p:oleObj spid="_x0000_s31819" name="公式" r:id="rId5" imgW="1021287" imgH="586537" progId="Equation.3">
                    <p:embed/>
                  </p:oleObj>
                </mc:Choice>
                <mc:Fallback>
                  <p:oleObj name="公式" r:id="rId5" imgW="1021287" imgH="58653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736" y="857232"/>
                          <a:ext cx="2428892" cy="1494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组合 23">
            <a:extLst>
              <a:ext uri="{FF2B5EF4-FFF2-40B4-BE49-F238E27FC236}">
                <a16:creationId xmlns:a16="http://schemas.microsoft.com/office/drawing/2014/main" id="{B935A2F9-B9E3-471B-81F0-A6A18AB231CB}"/>
              </a:ext>
            </a:extLst>
          </p:cNvPr>
          <p:cNvGrpSpPr>
            <a:grpSpLocks/>
          </p:cNvGrpSpPr>
          <p:nvPr/>
        </p:nvGrpSpPr>
        <p:grpSpPr bwMode="auto">
          <a:xfrm>
            <a:off x="357188" y="2500313"/>
            <a:ext cx="3795712" cy="523875"/>
            <a:chOff x="357158" y="2500306"/>
            <a:chExt cx="3796232" cy="523220"/>
          </a:xfrm>
        </p:grpSpPr>
        <p:sp>
          <p:nvSpPr>
            <p:cNvPr id="66569" name="Rectangle 15">
              <a:extLst>
                <a:ext uri="{FF2B5EF4-FFF2-40B4-BE49-F238E27FC236}">
                  <a16:creationId xmlns:a16="http://schemas.microsoft.com/office/drawing/2014/main" id="{DD55A75B-4B01-4B76-820E-29B1AA51B852}"/>
                </a:ext>
              </a:extLst>
            </p:cNvPr>
            <p:cNvSpPr>
              <a:spLocks noChangeArrowheads="1"/>
            </p:cNvSpPr>
            <p:nvPr/>
          </p:nvSpPr>
          <p:spPr bwMode="auto">
            <a:xfrm>
              <a:off x="357158" y="2500306"/>
              <a:ext cx="3796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rPr>
                <a:t>经计算，   的特征值为</a:t>
              </a:r>
            </a:p>
          </p:txBody>
        </p:sp>
        <p:graphicFrame>
          <p:nvGraphicFramePr>
            <p:cNvPr id="66570" name="Object 9">
              <a:extLst>
                <a:ext uri="{FF2B5EF4-FFF2-40B4-BE49-F238E27FC236}">
                  <a16:creationId xmlns:a16="http://schemas.microsoft.com/office/drawing/2014/main" id="{2B891BEC-FCE7-4155-A63C-48F6F8049F50}"/>
                </a:ext>
              </a:extLst>
            </p:cNvPr>
            <p:cNvGraphicFramePr>
              <a:graphicFrameLocks noChangeAspect="1"/>
            </p:cNvGraphicFramePr>
            <p:nvPr/>
          </p:nvGraphicFramePr>
          <p:xfrm>
            <a:off x="1755286" y="2595163"/>
            <a:ext cx="353618" cy="386113"/>
          </p:xfrm>
          <a:graphic>
            <a:graphicData uri="http://schemas.openxmlformats.org/presentationml/2006/ole">
              <mc:AlternateContent xmlns:mc="http://schemas.openxmlformats.org/markup-compatibility/2006">
                <mc:Choice xmlns:v="urn:schemas-microsoft-com:vml" Requires="v">
                  <p:oleObj spid="_x0000_s31820" name="公式" r:id="rId7" imgW="15151" imgH="22834" progId="Equation.3">
                    <p:embed/>
                  </p:oleObj>
                </mc:Choice>
                <mc:Fallback>
                  <p:oleObj name="公式" r:id="rId7" imgW="15151" imgH="22834"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5286" y="2595163"/>
                          <a:ext cx="353618" cy="38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7294" name="Object 16">
            <a:extLst>
              <a:ext uri="{FF2B5EF4-FFF2-40B4-BE49-F238E27FC236}">
                <a16:creationId xmlns:a16="http://schemas.microsoft.com/office/drawing/2014/main" id="{B0BDA805-20EF-494F-9C85-5B5E45F36326}"/>
              </a:ext>
            </a:extLst>
          </p:cNvPr>
          <p:cNvGraphicFramePr>
            <a:graphicFrameLocks noChangeAspect="1"/>
          </p:cNvGraphicFramePr>
          <p:nvPr/>
        </p:nvGraphicFramePr>
        <p:xfrm>
          <a:off x="4286250" y="2571750"/>
          <a:ext cx="4589463" cy="487363"/>
        </p:xfrm>
        <a:graphic>
          <a:graphicData uri="http://schemas.openxmlformats.org/presentationml/2006/ole">
            <mc:AlternateContent xmlns:mc="http://schemas.openxmlformats.org/markup-compatibility/2006">
              <mc:Choice xmlns:v="urn:schemas-microsoft-com:vml" Requires="v">
                <p:oleObj spid="_x0000_s31821" name="公式" r:id="rId9" imgW="2171700" imgH="228600" progId="Equation.3">
                  <p:embed/>
                </p:oleObj>
              </mc:Choice>
              <mc:Fallback>
                <p:oleObj name="公式" r:id="rId9" imgW="2171700" imgH="2286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250" y="2571750"/>
                        <a:ext cx="458946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Rectangle 15">
            <a:extLst>
              <a:ext uri="{FF2B5EF4-FFF2-40B4-BE49-F238E27FC236}">
                <a16:creationId xmlns:a16="http://schemas.microsoft.com/office/drawing/2014/main" id="{72A5D40D-A7B2-4574-9FC4-A4FF889F19AA}"/>
              </a:ext>
            </a:extLst>
          </p:cNvPr>
          <p:cNvSpPr>
            <a:spLocks noChangeArrowheads="1"/>
          </p:cNvSpPr>
          <p:nvPr/>
        </p:nvSpPr>
        <p:spPr bwMode="auto">
          <a:xfrm>
            <a:off x="428625" y="3214688"/>
            <a:ext cx="3416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rPr>
              <a:t>相应的主成分分别为</a:t>
            </a:r>
          </a:p>
        </p:txBody>
      </p:sp>
      <p:sp>
        <p:nvSpPr>
          <p:cNvPr id="25" name="矩形 24">
            <a:extLst>
              <a:ext uri="{FF2B5EF4-FFF2-40B4-BE49-F238E27FC236}">
                <a16:creationId xmlns:a16="http://schemas.microsoft.com/office/drawing/2014/main" id="{CB37FBA5-1EDD-4E3B-9E94-D1E49353118E}"/>
              </a:ext>
            </a:extLst>
          </p:cNvPr>
          <p:cNvSpPr>
            <a:spLocks noChangeArrowheads="1"/>
          </p:cNvSpPr>
          <p:nvPr/>
        </p:nvSpPr>
        <p:spPr bwMode="auto">
          <a:xfrm>
            <a:off x="214313" y="5500688"/>
            <a:ext cx="41862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a:solidFill>
                  <a:srgbClr val="000000"/>
                </a:solidFill>
                <a:latin typeface="Times New Roman" panose="02020603050405020304" pitchFamily="18" charset="0"/>
                <a:cs typeface="Times New Roman" panose="02020603050405020304" pitchFamily="18" charset="0"/>
              </a:rPr>
              <a:t>第一主成分的方差贡献率为：</a:t>
            </a:r>
            <a:endParaRPr kumimoji="1" lang="zh-CN" altLang="en-US" sz="2400">
              <a:solidFill>
                <a:srgbClr val="000000"/>
              </a:solidFill>
            </a:endParaRPr>
          </a:p>
        </p:txBody>
      </p:sp>
      <p:graphicFrame>
        <p:nvGraphicFramePr>
          <p:cNvPr id="97297" name="Object 6">
            <a:extLst>
              <a:ext uri="{FF2B5EF4-FFF2-40B4-BE49-F238E27FC236}">
                <a16:creationId xmlns:a16="http://schemas.microsoft.com/office/drawing/2014/main" id="{B2C8D726-6829-4A08-8957-F7DA12D542AF}"/>
              </a:ext>
            </a:extLst>
          </p:cNvPr>
          <p:cNvGraphicFramePr>
            <a:graphicFrameLocks noChangeAspect="1"/>
          </p:cNvGraphicFramePr>
          <p:nvPr/>
        </p:nvGraphicFramePr>
        <p:xfrm>
          <a:off x="4357688" y="5500688"/>
          <a:ext cx="2862262" cy="1123950"/>
        </p:xfrm>
        <a:graphic>
          <a:graphicData uri="http://schemas.openxmlformats.org/presentationml/2006/ole">
            <mc:AlternateContent xmlns:mc="http://schemas.openxmlformats.org/markup-compatibility/2006">
              <mc:Choice xmlns:v="urn:schemas-microsoft-com:vml" Requires="v">
                <p:oleObj spid="_x0000_s31822" name="公式" r:id="rId11" imgW="1574800" imgH="622300" progId="Equation.3">
                  <p:embed/>
                </p:oleObj>
              </mc:Choice>
              <mc:Fallback>
                <p:oleObj name="公式" r:id="rId11" imgW="1574800" imgH="6223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7688" y="5500688"/>
                        <a:ext cx="286226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4">
            <a:extLst>
              <a:ext uri="{FF2B5EF4-FFF2-40B4-BE49-F238E27FC236}">
                <a16:creationId xmlns:a16="http://schemas.microsoft.com/office/drawing/2014/main" id="{91E94FBB-E0AA-484A-B298-3B6D4DDFE304}"/>
              </a:ext>
            </a:extLst>
          </p:cNvPr>
          <p:cNvGraphicFramePr>
            <a:graphicFrameLocks noChangeAspect="1"/>
          </p:cNvGraphicFramePr>
          <p:nvPr>
            <p:extLst>
              <p:ext uri="{D42A27DB-BD31-4B8C-83A1-F6EECF244321}">
                <p14:modId xmlns:p14="http://schemas.microsoft.com/office/powerpoint/2010/main" val="1139380846"/>
              </p:ext>
            </p:extLst>
          </p:nvPr>
        </p:nvGraphicFramePr>
        <p:xfrm>
          <a:off x="1849438" y="3708400"/>
          <a:ext cx="5457660" cy="1592808"/>
        </p:xfrm>
        <a:graphic>
          <a:graphicData uri="http://schemas.openxmlformats.org/presentationml/2006/ole">
            <mc:AlternateContent xmlns:mc="http://schemas.openxmlformats.org/markup-compatibility/2006">
              <mc:Choice xmlns:v="urn:schemas-microsoft-com:vml" Requires="v">
                <p:oleObj spid="_x0000_s31823" name="Equation" r:id="rId13" imgW="2349360" imgH="685800" progId="Equation.DSMT4">
                  <p:embed/>
                </p:oleObj>
              </mc:Choice>
              <mc:Fallback>
                <p:oleObj name="Equation" r:id="rId13" imgW="2349360" imgH="685800" progId="Equation.DSMT4">
                  <p:embed/>
                  <p:pic>
                    <p:nvPicPr>
                      <p:cNvPr id="18" name="对象 4">
                        <a:extLst>
                          <a:ext uri="{FF2B5EF4-FFF2-40B4-BE49-F238E27FC236}">
                            <a16:creationId xmlns:a16="http://schemas.microsoft.com/office/drawing/2014/main" id="{3D29B4F8-C5B9-4B2D-9E08-36B8466F081E}"/>
                          </a:ext>
                        </a:extLst>
                      </p:cNvPr>
                      <p:cNvPicPr>
                        <a:picLocks noChangeAspect="1" noChangeArrowheads="1"/>
                      </p:cNvPicPr>
                      <p:nvPr/>
                    </p:nvPicPr>
                    <p:blipFill>
                      <a:blip r:embed="rId14"/>
                      <a:srcRect/>
                      <a:stretch>
                        <a:fillRect/>
                      </a:stretch>
                    </p:blipFill>
                    <p:spPr bwMode="auto">
                      <a:xfrm>
                        <a:off x="1849438" y="3708400"/>
                        <a:ext cx="5457660" cy="1592808"/>
                      </a:xfrm>
                      <a:prstGeom prst="rect">
                        <a:avLst/>
                      </a:prstGeom>
                      <a:noFill/>
                      <a:ln>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29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74E2C61D-1170-43DA-AFBF-501FF98267D5}"/>
              </a:ext>
            </a:extLst>
          </p:cNvPr>
          <p:cNvSpPr>
            <a:spLocks noGrp="1" noChangeArrowheads="1"/>
          </p:cNvSpPr>
          <p:nvPr>
            <p:ph type="ctrTitle"/>
          </p:nvPr>
        </p:nvSpPr>
        <p:spPr>
          <a:xfrm>
            <a:off x="1258888" y="1052513"/>
            <a:ext cx="6507162" cy="2209800"/>
          </a:xfrm>
        </p:spPr>
        <p:txBody>
          <a:bodyPr/>
          <a:lstStyle/>
          <a:p>
            <a:pPr eaLnBrk="1" hangingPunct="1">
              <a:defRPr/>
            </a:pPr>
            <a:r>
              <a:rPr lang="en-US" altLang="zh-CN" sz="6000">
                <a:latin typeface="华文中宋" pitchFamily="2" charset="-122"/>
                <a:ea typeface="华文中宋" pitchFamily="2" charset="-122"/>
              </a:rPr>
              <a:t>§4    R </a:t>
            </a:r>
            <a:r>
              <a:rPr lang="zh-CN" altLang="en-US" sz="6000">
                <a:latin typeface="华文中宋" pitchFamily="2" charset="-122"/>
                <a:ea typeface="华文中宋" pitchFamily="2" charset="-122"/>
              </a:rPr>
              <a:t>型分析</a:t>
            </a:r>
          </a:p>
        </p:txBody>
      </p:sp>
    </p:spTree>
  </p:cSld>
  <p:clrMapOvr>
    <a:masterClrMapping/>
  </p:clrMapOvr>
  <p:transition>
    <p:split orient="vert"/>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Text Box 2">
            <a:extLst>
              <a:ext uri="{FF2B5EF4-FFF2-40B4-BE49-F238E27FC236}">
                <a16:creationId xmlns:a16="http://schemas.microsoft.com/office/drawing/2014/main" id="{52402F4D-9454-443B-AB43-39322A1F0D48}"/>
              </a:ext>
            </a:extLst>
          </p:cNvPr>
          <p:cNvSpPr txBox="1">
            <a:spLocks noChangeArrowheads="1"/>
          </p:cNvSpPr>
          <p:nvPr/>
        </p:nvSpPr>
        <p:spPr bwMode="auto">
          <a:xfrm>
            <a:off x="468313" y="1628775"/>
            <a:ext cx="80645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25000"/>
              </a:lnSpc>
              <a:spcBef>
                <a:spcPct val="0"/>
              </a:spcBef>
              <a:buFontTx/>
              <a:buNone/>
            </a:pPr>
            <a:r>
              <a:rPr kumimoji="1" lang="zh-CN" altLang="en-US" sz="2400">
                <a:latin typeface="Times New Roman" panose="02020603050405020304" pitchFamily="18" charset="0"/>
              </a:rPr>
              <a:t>为消除</a:t>
            </a:r>
            <a:r>
              <a:rPr kumimoji="1" lang="zh-CN" altLang="en-US" sz="2400">
                <a:solidFill>
                  <a:srgbClr val="FF0066"/>
                </a:solidFill>
                <a:latin typeface="Times New Roman" panose="02020603050405020304" pitchFamily="18" charset="0"/>
                <a:ea typeface="华文中宋" panose="02010600040101010101" pitchFamily="2" charset="-122"/>
              </a:rPr>
              <a:t>量纲</a:t>
            </a:r>
            <a:r>
              <a:rPr kumimoji="1" lang="zh-CN" altLang="en-US" sz="2400">
                <a:latin typeface="Times New Roman" panose="02020603050405020304" pitchFamily="18" charset="0"/>
              </a:rPr>
              <a:t>影响，在计算之前先将原始数据</a:t>
            </a:r>
            <a:r>
              <a:rPr kumimoji="1" lang="zh-CN" altLang="en-US" sz="2400">
                <a:solidFill>
                  <a:srgbClr val="FF0066"/>
                </a:solidFill>
                <a:latin typeface="Times New Roman" panose="02020603050405020304" pitchFamily="18" charset="0"/>
              </a:rPr>
              <a:t>标准化</a:t>
            </a:r>
            <a:r>
              <a:rPr kumimoji="1" lang="zh-CN" altLang="en-US" sz="2400">
                <a:latin typeface="Times New Roman" panose="02020603050405020304" pitchFamily="18" charset="0"/>
              </a:rPr>
              <a:t>。标准化变量的 </a:t>
            </a:r>
            <a:r>
              <a:rPr kumimoji="1" lang="en-US" altLang="zh-CN" sz="2400">
                <a:latin typeface="Times New Roman" panose="02020603050405020304" pitchFamily="18" charset="0"/>
              </a:rPr>
              <a:t>S=R</a:t>
            </a:r>
            <a:r>
              <a:rPr kumimoji="1" lang="zh-CN" altLang="en-US" sz="2400">
                <a:latin typeface="Times New Roman" panose="02020603050405020304" pitchFamily="18" charset="0"/>
              </a:rPr>
              <a:t>，所以用</a:t>
            </a:r>
            <a:r>
              <a:rPr kumimoji="1" lang="zh-CN" altLang="en-US" sz="2400" i="1">
                <a:solidFill>
                  <a:srgbClr val="FF0066"/>
                </a:solidFill>
                <a:latin typeface="Times New Roman" panose="02020603050405020304" pitchFamily="18" charset="0"/>
              </a:rPr>
              <a:t>标准化变量</a:t>
            </a:r>
            <a:r>
              <a:rPr kumimoji="1" lang="zh-CN" altLang="en-US" sz="2400">
                <a:latin typeface="Times New Roman" panose="02020603050405020304" pitchFamily="18" charset="0"/>
              </a:rPr>
              <a:t>进行主成分分析相当于从原变量的</a:t>
            </a:r>
            <a:r>
              <a:rPr kumimoji="1" lang="zh-CN" altLang="en-US" sz="2400" i="1">
                <a:solidFill>
                  <a:srgbClr val="FF0066"/>
                </a:solidFill>
                <a:latin typeface="Times New Roman" panose="02020603050405020304" pitchFamily="18" charset="0"/>
              </a:rPr>
              <a:t>相关矩阵 </a:t>
            </a:r>
            <a:r>
              <a:rPr kumimoji="1" lang="en-US" altLang="zh-CN" sz="2400" i="1">
                <a:solidFill>
                  <a:srgbClr val="FF0066"/>
                </a:solidFill>
                <a:latin typeface="Times New Roman" panose="02020603050405020304" pitchFamily="18" charset="0"/>
              </a:rPr>
              <a:t>R</a:t>
            </a:r>
            <a:r>
              <a:rPr kumimoji="1" lang="en-US" altLang="zh-CN" sz="2400" i="1">
                <a:solidFill>
                  <a:srgbClr val="FF00FF"/>
                </a:solidFill>
                <a:latin typeface="Times New Roman" panose="02020603050405020304" pitchFamily="18" charset="0"/>
              </a:rPr>
              <a:t> </a:t>
            </a:r>
            <a:r>
              <a:rPr kumimoji="1" lang="zh-CN" altLang="en-US" sz="2400">
                <a:latin typeface="Times New Roman" panose="02020603050405020304" pitchFamily="18" charset="0"/>
              </a:rPr>
              <a:t>出发进行主成分分析。统计学上称这种分析法为</a:t>
            </a:r>
            <a:r>
              <a:rPr kumimoji="1" lang="en-US" altLang="zh-CN" sz="2400" u="sng">
                <a:latin typeface="华文中宋" panose="02010600040101010101" pitchFamily="2" charset="-122"/>
                <a:ea typeface="华文中宋" panose="02010600040101010101" pitchFamily="2" charset="-122"/>
              </a:rPr>
              <a:t>R</a:t>
            </a:r>
            <a:r>
              <a:rPr kumimoji="1" lang="zh-CN" altLang="en-US" sz="2400" u="sng">
                <a:latin typeface="华文中宋" panose="02010600040101010101" pitchFamily="2" charset="-122"/>
                <a:ea typeface="华文中宋" panose="02010600040101010101" pitchFamily="2" charset="-122"/>
              </a:rPr>
              <a:t>型分析</a:t>
            </a:r>
            <a:r>
              <a:rPr kumimoji="1" lang="zh-CN" altLang="en-US" sz="2400">
                <a:latin typeface="Times New Roman" panose="02020603050405020304" pitchFamily="18" charset="0"/>
              </a:rPr>
              <a:t>，由协方差矩阵出发的主成分分析为</a:t>
            </a:r>
            <a:r>
              <a:rPr kumimoji="1" lang="en-US" altLang="zh-CN" sz="2400" u="sng">
                <a:latin typeface="华文中宋" panose="02010600040101010101" pitchFamily="2" charset="-122"/>
                <a:ea typeface="华文中宋" panose="02010600040101010101" pitchFamily="2" charset="-122"/>
              </a:rPr>
              <a:t>S</a:t>
            </a:r>
            <a:r>
              <a:rPr kumimoji="1" lang="zh-CN" altLang="en-US" sz="2400" u="sng">
                <a:latin typeface="华文中宋" panose="02010600040101010101" pitchFamily="2" charset="-122"/>
                <a:ea typeface="华文中宋" panose="02010600040101010101" pitchFamily="2" charset="-122"/>
              </a:rPr>
              <a:t>型分析</a:t>
            </a:r>
            <a:r>
              <a:rPr kumimoji="1" lang="zh-CN" altLang="en-US" sz="2400">
                <a:latin typeface="Times New Roman" panose="02020603050405020304" pitchFamily="18" charset="0"/>
              </a:rPr>
              <a:t>。</a:t>
            </a:r>
          </a:p>
          <a:p>
            <a:pPr eaLnBrk="1" hangingPunct="1">
              <a:lnSpc>
                <a:spcPct val="125000"/>
              </a:lnSpc>
              <a:spcBef>
                <a:spcPct val="0"/>
              </a:spcBef>
              <a:buFontTx/>
              <a:buNone/>
            </a:pPr>
            <a:r>
              <a:rPr kumimoji="1" lang="zh-CN" altLang="en-US" sz="2400">
                <a:latin typeface="Times New Roman" panose="02020603050405020304" pitchFamily="18" charset="0"/>
              </a:rPr>
              <a:t>        </a:t>
            </a:r>
            <a:r>
              <a:rPr kumimoji="1" lang="en-US" altLang="zh-CN" sz="2400">
                <a:latin typeface="Times New Roman" panose="02020603050405020304" pitchFamily="18" charset="0"/>
              </a:rPr>
              <a:t>S</a:t>
            </a:r>
            <a:r>
              <a:rPr kumimoji="1" lang="zh-CN" altLang="en-US" sz="2400">
                <a:latin typeface="Times New Roman" panose="02020603050405020304" pitchFamily="18" charset="0"/>
              </a:rPr>
              <a:t>型分析和</a:t>
            </a:r>
            <a:r>
              <a:rPr kumimoji="1" lang="en-US" altLang="zh-CN" sz="2400">
                <a:latin typeface="Times New Roman" panose="02020603050405020304" pitchFamily="18" charset="0"/>
              </a:rPr>
              <a:t>R</a:t>
            </a:r>
            <a:r>
              <a:rPr kumimoji="1" lang="zh-CN" altLang="en-US" sz="2400">
                <a:latin typeface="Times New Roman" panose="02020603050405020304" pitchFamily="18" charset="0"/>
              </a:rPr>
              <a:t>型分析的结果是不同的。在一般情况下，若各变量的量纲不同，通常采用</a:t>
            </a:r>
            <a:r>
              <a:rPr kumimoji="1" lang="en-US" altLang="zh-CN" sz="2400">
                <a:solidFill>
                  <a:srgbClr val="FF0066"/>
                </a:solidFill>
                <a:latin typeface="华文中宋" panose="02010600040101010101" pitchFamily="2" charset="-122"/>
                <a:ea typeface="华文中宋" panose="02010600040101010101" pitchFamily="2" charset="-122"/>
              </a:rPr>
              <a:t>R</a:t>
            </a:r>
            <a:r>
              <a:rPr kumimoji="1" lang="zh-CN" altLang="en-US" sz="2400">
                <a:solidFill>
                  <a:srgbClr val="FF0066"/>
                </a:solidFill>
                <a:latin typeface="华文中宋" panose="02010600040101010101" pitchFamily="2" charset="-122"/>
                <a:ea typeface="华文中宋" panose="02010600040101010101" pitchFamily="2" charset="-122"/>
              </a:rPr>
              <a:t>型分析</a:t>
            </a:r>
            <a:r>
              <a:rPr kumimoji="1" lang="zh-CN" altLang="en-US" sz="2400">
                <a:latin typeface="Times New Roman" panose="02020603050405020304" pitchFamily="18" charset="0"/>
              </a:rPr>
              <a:t>。</a:t>
            </a:r>
          </a:p>
          <a:p>
            <a:pPr eaLnBrk="1" hangingPunct="1">
              <a:lnSpc>
                <a:spcPct val="120000"/>
              </a:lnSpc>
              <a:spcBef>
                <a:spcPct val="0"/>
              </a:spcBef>
              <a:buFontTx/>
              <a:buNone/>
            </a:pPr>
            <a:endParaRPr kumimoji="1" lang="zh-CN" altLang="en-US" sz="2400">
              <a:latin typeface="Times New Roman" panose="02020603050405020304" pitchFamily="18" charset="0"/>
            </a:endParaRPr>
          </a:p>
          <a:p>
            <a:pPr eaLnBrk="1" hangingPunct="1">
              <a:spcBef>
                <a:spcPct val="0"/>
              </a:spcBef>
              <a:buFontTx/>
              <a:buNone/>
            </a:pPr>
            <a:endParaRPr kumimoji="1" lang="en-US" altLang="zh-CN" sz="2400">
              <a:latin typeface="Times New Roman" panose="02020603050405020304" pitchFamily="18" charset="0"/>
            </a:endParaRPr>
          </a:p>
        </p:txBody>
      </p:sp>
      <p:sp>
        <p:nvSpPr>
          <p:cNvPr id="68611" name="Rectangle 3">
            <a:extLst>
              <a:ext uri="{FF2B5EF4-FFF2-40B4-BE49-F238E27FC236}">
                <a16:creationId xmlns:a16="http://schemas.microsoft.com/office/drawing/2014/main" id="{EBC113CF-09C3-492B-BD3E-A97217B60A05}"/>
              </a:ext>
            </a:extLst>
          </p:cNvPr>
          <p:cNvSpPr>
            <a:spLocks noChangeArrowheads="1"/>
          </p:cNvSpPr>
          <p:nvPr/>
        </p:nvSpPr>
        <p:spPr bwMode="auto">
          <a:xfrm>
            <a:off x="539750" y="692150"/>
            <a:ext cx="2859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ea typeface="华文中宋" panose="02010600040101010101" pitchFamily="2" charset="-122"/>
              </a:rPr>
              <a:t>R</a:t>
            </a:r>
            <a:r>
              <a:rPr kumimoji="1" lang="zh-CN" altLang="en-US">
                <a:latin typeface="华文中宋" panose="02010600040101010101" pitchFamily="2" charset="-122"/>
                <a:ea typeface="华文中宋" panose="02010600040101010101" pitchFamily="2" charset="-122"/>
              </a:rPr>
              <a:t>型分析的概念</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38">
            <a:extLst>
              <a:ext uri="{FF2B5EF4-FFF2-40B4-BE49-F238E27FC236}">
                <a16:creationId xmlns:a16="http://schemas.microsoft.com/office/drawing/2014/main" id="{4C516B3A-3B9D-438C-8A62-B8CADF867CFB}"/>
              </a:ext>
            </a:extLst>
          </p:cNvPr>
          <p:cNvGrpSpPr>
            <a:grpSpLocks/>
          </p:cNvGrpSpPr>
          <p:nvPr/>
        </p:nvGrpSpPr>
        <p:grpSpPr bwMode="auto">
          <a:xfrm>
            <a:off x="611188" y="2276475"/>
            <a:ext cx="3625850" cy="530225"/>
            <a:chOff x="295" y="254"/>
            <a:chExt cx="1489" cy="334"/>
          </a:xfrm>
        </p:grpSpPr>
        <p:sp>
          <p:nvSpPr>
            <p:cNvPr id="69653" name="Rectangle 35">
              <a:extLst>
                <a:ext uri="{FF2B5EF4-FFF2-40B4-BE49-F238E27FC236}">
                  <a16:creationId xmlns:a16="http://schemas.microsoft.com/office/drawing/2014/main" id="{2FB50E02-DE72-4F7D-BD22-5F2E68B7E7FC}"/>
                </a:ext>
              </a:extLst>
            </p:cNvPr>
            <p:cNvSpPr>
              <a:spLocks noChangeArrowheads="1"/>
            </p:cNvSpPr>
            <p:nvPr/>
          </p:nvSpPr>
          <p:spPr bwMode="auto">
            <a:xfrm>
              <a:off x="295" y="254"/>
              <a:ext cx="148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AutoNum type="arabicPeriod"/>
              </a:pPr>
              <a:r>
                <a:rPr kumimoji="1" lang="zh-CN" altLang="en-US" sz="2800">
                  <a:latin typeface="Times New Roman" panose="02020603050405020304" pitchFamily="18" charset="0"/>
                  <a:cs typeface="Times New Roman" panose="02020603050405020304" pitchFamily="18" charset="0"/>
                </a:rPr>
                <a:t>求样本协方差矩阵</a:t>
              </a:r>
              <a:r>
                <a:rPr kumimoji="1" lang="en-US" altLang="zh-CN" sz="2800">
                  <a:latin typeface="Times New Roman" panose="02020603050405020304" pitchFamily="18" charset="0"/>
                  <a:cs typeface="Times New Roman" panose="02020603050405020304" pitchFamily="18" charset="0"/>
                </a:rPr>
                <a:t>S;</a:t>
              </a:r>
              <a:endParaRPr kumimoji="1" lang="en-US" altLang="zh-CN" sz="2800">
                <a:latin typeface="Times New Roman" panose="02020603050405020304" pitchFamily="18" charset="0"/>
              </a:endParaRPr>
            </a:p>
          </p:txBody>
        </p:sp>
        <p:sp>
          <p:nvSpPr>
            <p:cNvPr id="69654" name="Rectangle 36">
              <a:extLst>
                <a:ext uri="{FF2B5EF4-FFF2-40B4-BE49-F238E27FC236}">
                  <a16:creationId xmlns:a16="http://schemas.microsoft.com/office/drawing/2014/main" id="{F1BCABB1-AE66-4C47-9EF4-9C10F2AFE557}"/>
                </a:ext>
              </a:extLst>
            </p:cNvPr>
            <p:cNvSpPr>
              <a:spLocks noChangeArrowheads="1"/>
            </p:cNvSpPr>
            <p:nvPr/>
          </p:nvSpPr>
          <p:spPr bwMode="auto">
            <a:xfrm>
              <a:off x="1586" y="258"/>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tabLst>
                  <a:tab pos="228600" algn="l"/>
                </a:tabLst>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tabLst>
                  <a:tab pos="228600" algn="l"/>
                </a:tabLst>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tabLst>
                  <a:tab pos="228600" algn="l"/>
                </a:tabLst>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tabLst>
                  <a:tab pos="228600" algn="l"/>
                </a:tabLst>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tabLst>
                  <a:tab pos="228600" algn="l"/>
                </a:tabLst>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kumimoji="1" lang="en-US" altLang="zh-CN" sz="2800">
                <a:latin typeface="Times New Roman" panose="02020603050405020304" pitchFamily="18" charset="0"/>
              </a:endParaRPr>
            </a:p>
          </p:txBody>
        </p:sp>
      </p:grpSp>
      <p:sp>
        <p:nvSpPr>
          <p:cNvPr id="69635" name="Rectangle 41">
            <a:extLst>
              <a:ext uri="{FF2B5EF4-FFF2-40B4-BE49-F238E27FC236}">
                <a16:creationId xmlns:a16="http://schemas.microsoft.com/office/drawing/2014/main" id="{49D8286C-C9C5-4108-95C1-C487AEF69B61}"/>
              </a:ext>
            </a:extLst>
          </p:cNvPr>
          <p:cNvSpPr>
            <a:spLocks noChangeArrowheads="1"/>
          </p:cNvSpPr>
          <p:nvPr/>
        </p:nvSpPr>
        <p:spPr bwMode="auto">
          <a:xfrm>
            <a:off x="623888" y="2997200"/>
            <a:ext cx="1890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2.</a:t>
            </a:r>
            <a:r>
              <a:rPr kumimoji="1" lang="zh-CN" altLang="en-US" sz="2800">
                <a:latin typeface="Times New Roman" panose="02020603050405020304" pitchFamily="18" charset="0"/>
                <a:cs typeface="Times New Roman" panose="02020603050405020304" pitchFamily="18" charset="0"/>
              </a:rPr>
              <a:t>求特征根</a:t>
            </a:r>
            <a:endParaRPr kumimoji="1" lang="zh-CN" altLang="en-US" sz="2800">
              <a:latin typeface="Times New Roman" panose="02020603050405020304" pitchFamily="18" charset="0"/>
            </a:endParaRPr>
          </a:p>
        </p:txBody>
      </p:sp>
      <p:sp>
        <p:nvSpPr>
          <p:cNvPr id="69636" name="Rectangle 49">
            <a:extLst>
              <a:ext uri="{FF2B5EF4-FFF2-40B4-BE49-F238E27FC236}">
                <a16:creationId xmlns:a16="http://schemas.microsoft.com/office/drawing/2014/main" id="{A28926BA-4D04-4F7A-A2FE-67AD7918B7FD}"/>
              </a:ext>
            </a:extLst>
          </p:cNvPr>
          <p:cNvSpPr>
            <a:spLocks noChangeArrowheads="1"/>
          </p:cNvSpPr>
          <p:nvPr/>
        </p:nvSpPr>
        <p:spPr bwMode="auto">
          <a:xfrm>
            <a:off x="4403725" y="3340100"/>
            <a:ext cx="215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000">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grpSp>
        <p:nvGrpSpPr>
          <p:cNvPr id="5" name="Group 60">
            <a:extLst>
              <a:ext uri="{FF2B5EF4-FFF2-40B4-BE49-F238E27FC236}">
                <a16:creationId xmlns:a16="http://schemas.microsoft.com/office/drawing/2014/main" id="{A785FBFD-E19F-46F8-A263-80886EB307BA}"/>
              </a:ext>
            </a:extLst>
          </p:cNvPr>
          <p:cNvGrpSpPr>
            <a:grpSpLocks/>
          </p:cNvGrpSpPr>
          <p:nvPr/>
        </p:nvGrpSpPr>
        <p:grpSpPr bwMode="auto">
          <a:xfrm>
            <a:off x="1228725" y="2652713"/>
            <a:ext cx="3049588" cy="2670175"/>
            <a:chOff x="532" y="1487"/>
            <a:chExt cx="1921" cy="1682"/>
          </a:xfrm>
        </p:grpSpPr>
        <p:sp>
          <p:nvSpPr>
            <p:cNvPr id="69651" name="Rectangle 56">
              <a:extLst>
                <a:ext uri="{FF2B5EF4-FFF2-40B4-BE49-F238E27FC236}">
                  <a16:creationId xmlns:a16="http://schemas.microsoft.com/office/drawing/2014/main" id="{4680A92D-4B5D-49D3-A4F1-7CB2AD6B5AF9}"/>
                </a:ext>
              </a:extLst>
            </p:cNvPr>
            <p:cNvSpPr>
              <a:spLocks noChangeArrowheads="1"/>
            </p:cNvSpPr>
            <p:nvPr/>
          </p:nvSpPr>
          <p:spPr bwMode="auto">
            <a:xfrm>
              <a:off x="532" y="1487"/>
              <a:ext cx="192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kumimoji="1" lang="zh-CN" altLang="en-US" sz="2800">
                <a:latin typeface="Times New Roman" panose="02020603050405020304" pitchFamily="18" charset="0"/>
              </a:endParaRPr>
            </a:p>
          </p:txBody>
        </p:sp>
        <p:sp>
          <p:nvSpPr>
            <p:cNvPr id="69652" name="Rectangle 57">
              <a:extLst>
                <a:ext uri="{FF2B5EF4-FFF2-40B4-BE49-F238E27FC236}">
                  <a16:creationId xmlns:a16="http://schemas.microsoft.com/office/drawing/2014/main" id="{735764FC-482A-409C-BD1B-8731504D1A23}"/>
                </a:ext>
              </a:extLst>
            </p:cNvPr>
            <p:cNvSpPr>
              <a:spLocks noChangeArrowheads="1"/>
            </p:cNvSpPr>
            <p:nvPr/>
          </p:nvSpPr>
          <p:spPr bwMode="auto">
            <a:xfrm>
              <a:off x="975" y="2839"/>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kumimoji="1" lang="zh-CN" altLang="en-US" sz="2800">
                <a:latin typeface="Times New Roman" panose="02020603050405020304" pitchFamily="18" charset="0"/>
              </a:endParaRPr>
            </a:p>
          </p:txBody>
        </p:sp>
      </p:grpSp>
      <p:sp>
        <p:nvSpPr>
          <p:cNvPr id="69638" name="Rectangle 65">
            <a:extLst>
              <a:ext uri="{FF2B5EF4-FFF2-40B4-BE49-F238E27FC236}">
                <a16:creationId xmlns:a16="http://schemas.microsoft.com/office/drawing/2014/main" id="{9D40A945-2EC9-44F7-943F-6B1C5ABF86E2}"/>
              </a:ext>
            </a:extLst>
          </p:cNvPr>
          <p:cNvSpPr>
            <a:spLocks noChangeArrowheads="1"/>
          </p:cNvSpPr>
          <p:nvPr/>
        </p:nvSpPr>
        <p:spPr bwMode="auto">
          <a:xfrm>
            <a:off x="4284663" y="4068763"/>
            <a:ext cx="2333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100"/>
              <a:t> </a:t>
            </a:r>
            <a:endParaRPr kumimoji="1" lang="en-US" altLang="zh-CN" sz="2400">
              <a:latin typeface="Times New Roman" panose="02020603050405020304" pitchFamily="18" charset="0"/>
            </a:endParaRPr>
          </a:p>
        </p:txBody>
      </p:sp>
      <p:sp>
        <p:nvSpPr>
          <p:cNvPr id="69639" name="文本框 29">
            <a:extLst>
              <a:ext uri="{FF2B5EF4-FFF2-40B4-BE49-F238E27FC236}">
                <a16:creationId xmlns:a16="http://schemas.microsoft.com/office/drawing/2014/main" id="{0CA1734F-5C1F-4733-AA07-D65E06AF1AF6}"/>
              </a:ext>
            </a:extLst>
          </p:cNvPr>
          <p:cNvSpPr txBox="1">
            <a:spLocks noChangeArrowheads="1"/>
          </p:cNvSpPr>
          <p:nvPr/>
        </p:nvSpPr>
        <p:spPr bwMode="auto">
          <a:xfrm>
            <a:off x="623888" y="3717925"/>
            <a:ext cx="4576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3. </a:t>
            </a:r>
            <a:r>
              <a:rPr kumimoji="1" lang="zh-CN" altLang="en-US" sz="2800">
                <a:latin typeface="Times New Roman" panose="02020603050405020304" pitchFamily="18" charset="0"/>
                <a:cs typeface="Times New Roman" panose="02020603050405020304" pitchFamily="18" charset="0"/>
              </a:rPr>
              <a:t>求单位特征向量</a:t>
            </a:r>
          </a:p>
        </p:txBody>
      </p:sp>
      <p:sp>
        <p:nvSpPr>
          <p:cNvPr id="69640" name="Rectangle 11">
            <a:extLst>
              <a:ext uri="{FF2B5EF4-FFF2-40B4-BE49-F238E27FC236}">
                <a16:creationId xmlns:a16="http://schemas.microsoft.com/office/drawing/2014/main" id="{AF7CDA61-0089-4A29-8235-B440A5B8AD33}"/>
              </a:ext>
            </a:extLst>
          </p:cNvPr>
          <p:cNvSpPr>
            <a:spLocks noChangeArrowheads="1"/>
          </p:cNvSpPr>
          <p:nvPr/>
        </p:nvSpPr>
        <p:spPr bwMode="auto">
          <a:xfrm>
            <a:off x="611188" y="4502150"/>
            <a:ext cx="3740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4. </a:t>
            </a:r>
            <a:r>
              <a:rPr kumimoji="1" lang="zh-CN" altLang="en-US" sz="2800">
                <a:latin typeface="Times New Roman" panose="02020603050405020304" pitchFamily="18" charset="0"/>
                <a:cs typeface="Times New Roman" panose="02020603050405020304" pitchFamily="18" charset="0"/>
              </a:rPr>
              <a:t>写出主成分的表达式</a:t>
            </a:r>
          </a:p>
          <a:p>
            <a:pPr eaLnBrk="1" hangingPunct="1">
              <a:spcBef>
                <a:spcPct val="0"/>
              </a:spcBef>
              <a:buFontTx/>
              <a:buNone/>
            </a:pPr>
            <a:r>
              <a:rPr kumimoji="1" lang="zh-CN" altLang="en-US" sz="2800">
                <a:latin typeface="Times New Roman" panose="02020603050405020304" pitchFamily="18" charset="0"/>
                <a:cs typeface="Times New Roman" panose="02020603050405020304" pitchFamily="18" charset="0"/>
              </a:rPr>
              <a:t>   </a:t>
            </a:r>
            <a:endParaRPr kumimoji="1" lang="zh-CN" altLang="en-US" sz="2800">
              <a:latin typeface="Times New Roman" panose="02020603050405020304" pitchFamily="18" charset="0"/>
            </a:endParaRPr>
          </a:p>
        </p:txBody>
      </p:sp>
      <p:graphicFrame>
        <p:nvGraphicFramePr>
          <p:cNvPr id="69641" name="Object 54">
            <a:extLst>
              <a:ext uri="{FF2B5EF4-FFF2-40B4-BE49-F238E27FC236}">
                <a16:creationId xmlns:a16="http://schemas.microsoft.com/office/drawing/2014/main" id="{FF5DEE53-2B5A-4454-9A31-EAD731F040E0}"/>
              </a:ext>
            </a:extLst>
          </p:cNvPr>
          <p:cNvGraphicFramePr>
            <a:graphicFrameLocks noChangeAspect="1"/>
          </p:cNvGraphicFramePr>
          <p:nvPr/>
        </p:nvGraphicFramePr>
        <p:xfrm>
          <a:off x="3575050" y="3724275"/>
          <a:ext cx="430213" cy="514350"/>
        </p:xfrm>
        <a:graphic>
          <a:graphicData uri="http://schemas.openxmlformats.org/presentationml/2006/ole">
            <mc:AlternateContent xmlns:mc="http://schemas.openxmlformats.org/markup-compatibility/2006">
              <mc:Choice xmlns:v="urn:schemas-microsoft-com:vml" Requires="v">
                <p:oleObj spid="_x0000_s32806" name="公式" r:id="rId3" imgW="53503" imgH="91334" progId="Equation.3">
                  <p:embed/>
                </p:oleObj>
              </mc:Choice>
              <mc:Fallback>
                <p:oleObj name="公式" r:id="rId3" imgW="53503" imgH="91334" progId="Equation.3">
                  <p:embed/>
                  <p:pic>
                    <p:nvPicPr>
                      <p:cNvPr id="0"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0" y="3724275"/>
                        <a:ext cx="4302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42" name="Object 55">
            <a:extLst>
              <a:ext uri="{FF2B5EF4-FFF2-40B4-BE49-F238E27FC236}">
                <a16:creationId xmlns:a16="http://schemas.microsoft.com/office/drawing/2014/main" id="{E81BB95B-80F0-4575-88CA-71CA6A4B1E6D}"/>
              </a:ext>
            </a:extLst>
          </p:cNvPr>
          <p:cNvGraphicFramePr>
            <a:graphicFrameLocks noChangeAspect="1"/>
          </p:cNvGraphicFramePr>
          <p:nvPr/>
        </p:nvGraphicFramePr>
        <p:xfrm>
          <a:off x="2374900" y="3030538"/>
          <a:ext cx="407988" cy="514350"/>
        </p:xfrm>
        <a:graphic>
          <a:graphicData uri="http://schemas.openxmlformats.org/presentationml/2006/ole">
            <mc:AlternateContent xmlns:mc="http://schemas.openxmlformats.org/markup-compatibility/2006">
              <mc:Choice xmlns:v="urn:schemas-microsoft-com:vml" Requires="v">
                <p:oleObj spid="_x0000_s32807" name="公式" r:id="rId5" imgW="45927" imgH="91334" progId="Equation.3">
                  <p:embed/>
                </p:oleObj>
              </mc:Choice>
              <mc:Fallback>
                <p:oleObj name="公式" r:id="rId5" imgW="45927" imgH="91334" progId="Equation.3">
                  <p:embed/>
                  <p:pic>
                    <p:nvPicPr>
                      <p:cNvPr id="0"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900" y="3030538"/>
                        <a:ext cx="40798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 name="Group 38">
            <a:extLst>
              <a:ext uri="{FF2B5EF4-FFF2-40B4-BE49-F238E27FC236}">
                <a16:creationId xmlns:a16="http://schemas.microsoft.com/office/drawing/2014/main" id="{F78A079B-5630-4350-B021-66FF878C495B}"/>
              </a:ext>
            </a:extLst>
          </p:cNvPr>
          <p:cNvGrpSpPr>
            <a:grpSpLocks/>
          </p:cNvGrpSpPr>
          <p:nvPr/>
        </p:nvGrpSpPr>
        <p:grpSpPr bwMode="auto">
          <a:xfrm>
            <a:off x="625475" y="1555750"/>
            <a:ext cx="4492625" cy="1403350"/>
            <a:chOff x="238" y="-296"/>
            <a:chExt cx="1845" cy="884"/>
          </a:xfrm>
        </p:grpSpPr>
        <p:sp>
          <p:nvSpPr>
            <p:cNvPr id="69649" name="Rectangle 35">
              <a:extLst>
                <a:ext uri="{FF2B5EF4-FFF2-40B4-BE49-F238E27FC236}">
                  <a16:creationId xmlns:a16="http://schemas.microsoft.com/office/drawing/2014/main" id="{5D07FA41-47A1-4578-8F92-F71E9905C812}"/>
                </a:ext>
              </a:extLst>
            </p:cNvPr>
            <p:cNvSpPr>
              <a:spLocks noChangeArrowheads="1"/>
            </p:cNvSpPr>
            <p:nvPr/>
          </p:nvSpPr>
          <p:spPr bwMode="auto">
            <a:xfrm>
              <a:off x="238" y="-296"/>
              <a:ext cx="184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cs typeface="Times New Roman" panose="02020603050405020304" pitchFamily="18" charset="0"/>
                </a:rPr>
                <a:t>0. </a:t>
              </a:r>
              <a:r>
                <a:rPr kumimoji="1" lang="zh-CN" altLang="en-US" sz="2800">
                  <a:latin typeface="Times New Roman" panose="02020603050405020304" pitchFamily="18" charset="0"/>
                  <a:cs typeface="Times New Roman" panose="02020603050405020304" pitchFamily="18" charset="0"/>
                </a:rPr>
                <a:t>对数据进行标准化变换；</a:t>
              </a:r>
              <a:endParaRPr kumimoji="1" lang="en-US" altLang="zh-CN" sz="2800">
                <a:latin typeface="Times New Roman" panose="02020603050405020304" pitchFamily="18" charset="0"/>
              </a:endParaRPr>
            </a:p>
          </p:txBody>
        </p:sp>
        <p:sp>
          <p:nvSpPr>
            <p:cNvPr id="69650" name="Rectangle 36">
              <a:extLst>
                <a:ext uri="{FF2B5EF4-FFF2-40B4-BE49-F238E27FC236}">
                  <a16:creationId xmlns:a16="http://schemas.microsoft.com/office/drawing/2014/main" id="{DDE2297C-4143-4BCB-A1BD-56D96A6F2CE0}"/>
                </a:ext>
              </a:extLst>
            </p:cNvPr>
            <p:cNvSpPr>
              <a:spLocks noChangeArrowheads="1"/>
            </p:cNvSpPr>
            <p:nvPr/>
          </p:nvSpPr>
          <p:spPr bwMode="auto">
            <a:xfrm>
              <a:off x="1586" y="258"/>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tabLst>
                  <a:tab pos="228600" algn="l"/>
                </a:tabLst>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tabLst>
                  <a:tab pos="228600" algn="l"/>
                </a:tabLst>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tabLst>
                  <a:tab pos="228600" algn="l"/>
                </a:tabLst>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tabLst>
                  <a:tab pos="228600" algn="l"/>
                </a:tabLst>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tabLst>
                  <a:tab pos="228600" algn="l"/>
                </a:tabLst>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tabLst>
                  <a:tab pos="228600" algn="l"/>
                </a:tabLst>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kumimoji="1" lang="en-US" altLang="zh-CN" sz="2800">
                <a:latin typeface="Times New Roman" panose="02020603050405020304" pitchFamily="18" charset="0"/>
              </a:endParaRPr>
            </a:p>
          </p:txBody>
        </p:sp>
      </p:grpSp>
      <p:sp>
        <p:nvSpPr>
          <p:cNvPr id="43" name="Rectangle 2">
            <a:extLst>
              <a:ext uri="{FF2B5EF4-FFF2-40B4-BE49-F238E27FC236}">
                <a16:creationId xmlns:a16="http://schemas.microsoft.com/office/drawing/2014/main" id="{7E2F719F-BDBF-49D5-8326-C71D11954F9D}"/>
              </a:ext>
            </a:extLst>
          </p:cNvPr>
          <p:cNvSpPr txBox="1">
            <a:spLocks noChangeArrowheads="1"/>
          </p:cNvSpPr>
          <p:nvPr/>
        </p:nvSpPr>
        <p:spPr>
          <a:xfrm>
            <a:off x="395288" y="395288"/>
            <a:ext cx="8243887" cy="1165225"/>
          </a:xfrm>
          <a:prstGeom prst="rect">
            <a:avLst/>
          </a:prstGeom>
        </p:spPr>
        <p:txBody>
          <a:bodyPr/>
          <a:lst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algn="l" eaLnBrk="1" hangingPunct="1">
              <a:defRPr/>
            </a:pPr>
            <a:r>
              <a:rPr lang="zh-CN" altLang="en-US" sz="4000" b="1" kern="0" dirty="0">
                <a:effectLst/>
              </a:rPr>
              <a:t>主成分求解步骤</a:t>
            </a:r>
          </a:p>
        </p:txBody>
      </p:sp>
      <p:sp>
        <p:nvSpPr>
          <p:cNvPr id="8" name="矩形 7">
            <a:extLst>
              <a:ext uri="{FF2B5EF4-FFF2-40B4-BE49-F238E27FC236}">
                <a16:creationId xmlns:a16="http://schemas.microsoft.com/office/drawing/2014/main" id="{652E1DF1-B741-47F5-8987-6D2A0D71E462}"/>
              </a:ext>
            </a:extLst>
          </p:cNvPr>
          <p:cNvSpPr>
            <a:spLocks noChangeArrowheads="1"/>
          </p:cNvSpPr>
          <p:nvPr/>
        </p:nvSpPr>
        <p:spPr bwMode="auto">
          <a:xfrm>
            <a:off x="323850" y="1341438"/>
            <a:ext cx="5256213" cy="16002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箭头: 右 8">
            <a:extLst>
              <a:ext uri="{FF2B5EF4-FFF2-40B4-BE49-F238E27FC236}">
                <a16:creationId xmlns:a16="http://schemas.microsoft.com/office/drawing/2014/main" id="{0DF0C463-4871-4FEB-96F9-0AC9C049F6D1}"/>
              </a:ext>
            </a:extLst>
          </p:cNvPr>
          <p:cNvSpPr>
            <a:spLocks noChangeArrowheads="1"/>
          </p:cNvSpPr>
          <p:nvPr/>
        </p:nvSpPr>
        <p:spPr bwMode="auto">
          <a:xfrm>
            <a:off x="5724525" y="2079625"/>
            <a:ext cx="863600" cy="196850"/>
          </a:xfrm>
          <a:prstGeom prst="rightArrow">
            <a:avLst>
              <a:gd name="adj1" fmla="val 50000"/>
              <a:gd name="adj2" fmla="val 49964"/>
            </a:avLst>
          </a:prstGeom>
          <a:solidFill>
            <a:schemeClr val="accent1"/>
          </a:solidFill>
          <a:ln w="9525" algn="ctr">
            <a:solidFill>
              <a:schemeClr val="tx1"/>
            </a:solidFill>
            <a:miter lim="800000"/>
            <a:headEnd/>
            <a:tailEnd/>
          </a:ln>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7" name="Rectangle 41">
            <a:extLst>
              <a:ext uri="{FF2B5EF4-FFF2-40B4-BE49-F238E27FC236}">
                <a16:creationId xmlns:a16="http://schemas.microsoft.com/office/drawing/2014/main" id="{7736F070-3500-4921-9266-59D75787920D}"/>
              </a:ext>
            </a:extLst>
          </p:cNvPr>
          <p:cNvSpPr>
            <a:spLocks noChangeArrowheads="1"/>
          </p:cNvSpPr>
          <p:nvPr/>
        </p:nvSpPr>
        <p:spPr bwMode="auto">
          <a:xfrm>
            <a:off x="6716713" y="1698625"/>
            <a:ext cx="19748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800">
                <a:solidFill>
                  <a:srgbClr val="0000CC"/>
                </a:solidFill>
                <a:latin typeface="Times New Roman" panose="02020603050405020304" pitchFamily="18" charset="0"/>
                <a:cs typeface="Times New Roman" panose="02020603050405020304" pitchFamily="18" charset="0"/>
              </a:rPr>
              <a:t>1.</a:t>
            </a:r>
            <a:r>
              <a:rPr kumimoji="1" lang="zh-CN" altLang="en-US" sz="2800">
                <a:solidFill>
                  <a:srgbClr val="0000CC"/>
                </a:solidFill>
                <a:latin typeface="Times New Roman" panose="02020603050405020304" pitchFamily="18" charset="0"/>
                <a:cs typeface="Times New Roman" panose="02020603050405020304" pitchFamily="18" charset="0"/>
              </a:rPr>
              <a:t>求相关</a:t>
            </a:r>
            <a:endParaRPr kumimoji="1" lang="en-US" altLang="zh-CN" sz="2800">
              <a:solidFill>
                <a:srgbClr val="0000CC"/>
              </a:solidFill>
              <a:latin typeface="Times New Roman" panose="02020603050405020304" pitchFamily="18" charset="0"/>
              <a:cs typeface="Times New Roman" panose="02020603050405020304" pitchFamily="18" charset="0"/>
            </a:endParaRPr>
          </a:p>
          <a:p>
            <a:pPr eaLnBrk="1" hangingPunct="1">
              <a:spcBef>
                <a:spcPct val="0"/>
              </a:spcBef>
              <a:buFontTx/>
              <a:buNone/>
            </a:pPr>
            <a:r>
              <a:rPr kumimoji="1" lang="zh-CN" altLang="en-US" sz="2800">
                <a:solidFill>
                  <a:srgbClr val="0000CC"/>
                </a:solidFill>
                <a:latin typeface="Times New Roman" panose="02020603050405020304" pitchFamily="18" charset="0"/>
                <a:cs typeface="Times New Roman" panose="02020603050405020304" pitchFamily="18" charset="0"/>
              </a:rPr>
              <a:t>系数矩阵</a:t>
            </a:r>
            <a:r>
              <a:rPr kumimoji="1" lang="en-US" altLang="zh-CN" sz="2800">
                <a:solidFill>
                  <a:srgbClr val="0000CC"/>
                </a:solidFill>
                <a:latin typeface="Times New Roman" panose="02020603050405020304" pitchFamily="18" charset="0"/>
                <a:cs typeface="Times New Roman" panose="02020603050405020304" pitchFamily="18" charset="0"/>
              </a:rPr>
              <a:t>R</a:t>
            </a:r>
            <a:endParaRPr kumimoji="1" lang="zh-CN" altLang="en-US" sz="2800">
              <a:solidFill>
                <a:srgbClr val="0000CC"/>
              </a:solidFill>
              <a:latin typeface="Times New Roman" panose="02020603050405020304" pitchFamily="18" charset="0"/>
            </a:endParaRPr>
          </a:p>
        </p:txBody>
      </p:sp>
      <p:graphicFrame>
        <p:nvGraphicFramePr>
          <p:cNvPr id="69648" name="对象 5">
            <a:extLst>
              <a:ext uri="{FF2B5EF4-FFF2-40B4-BE49-F238E27FC236}">
                <a16:creationId xmlns:a16="http://schemas.microsoft.com/office/drawing/2014/main" id="{DC7A409A-F847-4623-B378-753A4A57F028}"/>
              </a:ext>
            </a:extLst>
          </p:cNvPr>
          <p:cNvGraphicFramePr>
            <a:graphicFrameLocks noChangeAspect="1"/>
          </p:cNvGraphicFramePr>
          <p:nvPr/>
        </p:nvGraphicFramePr>
        <p:xfrm>
          <a:off x="1009650" y="5403850"/>
          <a:ext cx="7629525" cy="635000"/>
        </p:xfrm>
        <a:graphic>
          <a:graphicData uri="http://schemas.openxmlformats.org/presentationml/2006/ole">
            <mc:AlternateContent xmlns:mc="http://schemas.openxmlformats.org/markup-compatibility/2006">
              <mc:Choice xmlns:v="urn:schemas-microsoft-com:vml" Requires="v">
                <p:oleObj spid="_x0000_s32808" name="Equation" r:id="rId7" imgW="2933700" imgH="241300" progId="Equation.DSMT4">
                  <p:embed/>
                </p:oleObj>
              </mc:Choice>
              <mc:Fallback>
                <p:oleObj name="Equation" r:id="rId7" imgW="2933700" imgH="241300" progId="Equation.DSMT4">
                  <p:embed/>
                  <p:pic>
                    <p:nvPicPr>
                      <p:cNvPr id="0"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9650" y="5403850"/>
                        <a:ext cx="76295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a:extLst>
              <a:ext uri="{FF2B5EF4-FFF2-40B4-BE49-F238E27FC236}">
                <a16:creationId xmlns:a16="http://schemas.microsoft.com/office/drawing/2014/main" id="{DC82FA89-4A97-4005-B72E-4B1EE0B72128}"/>
              </a:ext>
            </a:extLst>
          </p:cNvPr>
          <p:cNvSpPr>
            <a:spLocks noGrp="1" noChangeArrowheads="1"/>
          </p:cNvSpPr>
          <p:nvPr>
            <p:ph type="title"/>
          </p:nvPr>
        </p:nvSpPr>
        <p:spPr>
          <a:xfrm>
            <a:off x="442913" y="260350"/>
            <a:ext cx="8243887" cy="792163"/>
          </a:xfrm>
        </p:spPr>
        <p:txBody>
          <a:bodyPr/>
          <a:lstStyle/>
          <a:p>
            <a:pPr eaLnBrk="1" hangingPunct="1">
              <a:defRPr/>
            </a:pPr>
            <a:r>
              <a:rPr lang="en-US" altLang="zh-CN" dirty="0">
                <a:latin typeface="Times New Roman" pitchFamily="18" charset="0"/>
              </a:rPr>
              <a:t>§5</a:t>
            </a:r>
            <a:r>
              <a:rPr lang="en-US" altLang="zh-CN" dirty="0"/>
              <a:t>  </a:t>
            </a:r>
            <a:r>
              <a:rPr lang="zh-CN" altLang="en-US" b="1" dirty="0">
                <a:effectLst/>
              </a:rPr>
              <a:t>主成分的性质</a:t>
            </a:r>
          </a:p>
        </p:txBody>
      </p:sp>
      <p:sp>
        <p:nvSpPr>
          <p:cNvPr id="500739" name="Rectangle 3">
            <a:extLst>
              <a:ext uri="{FF2B5EF4-FFF2-40B4-BE49-F238E27FC236}">
                <a16:creationId xmlns:a16="http://schemas.microsoft.com/office/drawing/2014/main" id="{C7128531-8212-452F-9E15-E8796D8C6B87}"/>
              </a:ext>
            </a:extLst>
          </p:cNvPr>
          <p:cNvSpPr>
            <a:spLocks noGrp="1" noChangeArrowheads="1"/>
          </p:cNvSpPr>
          <p:nvPr>
            <p:ph type="body" sz="half" idx="1"/>
          </p:nvPr>
        </p:nvSpPr>
        <p:spPr>
          <a:xfrm>
            <a:off x="457200" y="1268413"/>
            <a:ext cx="7715250" cy="4787900"/>
          </a:xfrm>
        </p:spPr>
        <p:txBody>
          <a:bodyPr/>
          <a:lstStyle/>
          <a:p>
            <a:pPr marL="609600" indent="-609600" eaLnBrk="1" hangingPunct="1">
              <a:buFontTx/>
              <a:buNone/>
            </a:pPr>
            <a:r>
              <a:rPr lang="zh-CN" altLang="en-US" sz="2800">
                <a:solidFill>
                  <a:schemeClr val="tx2"/>
                </a:solidFill>
                <a:ea typeface="华文中宋" panose="02010600040101010101" pitchFamily="2" charset="-122"/>
              </a:rPr>
              <a:t>一、主成分的相关结构</a:t>
            </a:r>
          </a:p>
          <a:p>
            <a:pPr marL="609600" indent="-609600" eaLnBrk="1" hangingPunct="1">
              <a:buFont typeface="Wingdings" panose="05000000000000000000" pitchFamily="2" charset="2"/>
              <a:buAutoNum type="arabicPeriod"/>
            </a:pPr>
            <a:r>
              <a:rPr lang="zh-CN" altLang="en-US" sz="2800" b="1"/>
              <a:t>主成分</a:t>
            </a:r>
            <a:r>
              <a:rPr lang="en-US" altLang="zh-CN" sz="2800" b="1">
                <a:latin typeface="Times New Roman" panose="02020603050405020304" pitchFamily="18" charset="0"/>
              </a:rPr>
              <a:t>F</a:t>
            </a:r>
            <a:r>
              <a:rPr lang="en-US" altLang="zh-CN" sz="2800" b="1" baseline="-25000">
                <a:latin typeface="Times New Roman" panose="02020603050405020304" pitchFamily="18" charset="0"/>
              </a:rPr>
              <a:t>k</a:t>
            </a:r>
            <a:r>
              <a:rPr lang="zh-CN" altLang="en-US" sz="2800" b="1"/>
              <a:t>的方差</a:t>
            </a:r>
            <a:r>
              <a:rPr lang="zh-CN" altLang="en-US" sz="2800"/>
              <a:t> </a:t>
            </a:r>
          </a:p>
          <a:p>
            <a:pPr marL="609600" indent="-609600" eaLnBrk="1" hangingPunct="1">
              <a:buFont typeface="Wingdings" panose="05000000000000000000" pitchFamily="2" charset="2"/>
              <a:buAutoNum type="arabicPeriod"/>
            </a:pPr>
            <a:r>
              <a:rPr lang="zh-CN" altLang="en-US" sz="2800" b="1"/>
              <a:t>主成分</a:t>
            </a:r>
            <a:r>
              <a:rPr lang="en-US" altLang="zh-CN" sz="2800" b="1">
                <a:latin typeface="Times New Roman" panose="02020603050405020304" pitchFamily="18" charset="0"/>
              </a:rPr>
              <a:t>F</a:t>
            </a:r>
            <a:r>
              <a:rPr lang="en-US" altLang="zh-CN" sz="2800" b="1" baseline="-25000">
                <a:latin typeface="Times New Roman" panose="02020603050405020304" pitchFamily="18" charset="0"/>
              </a:rPr>
              <a:t>k</a:t>
            </a:r>
            <a:r>
              <a:rPr lang="zh-CN" altLang="en-US" sz="2800" b="1"/>
              <a:t>的方差贡献率为</a:t>
            </a:r>
          </a:p>
          <a:p>
            <a:pPr marL="609600" indent="-609600" eaLnBrk="1" hangingPunct="1">
              <a:buFont typeface="Wingdings" panose="05000000000000000000" pitchFamily="2" charset="2"/>
              <a:buAutoNum type="arabicPeriod"/>
            </a:pPr>
            <a:endParaRPr lang="zh-CN" altLang="en-US" sz="2800"/>
          </a:p>
          <a:p>
            <a:pPr marL="609600" indent="-609600" eaLnBrk="1" hangingPunct="1">
              <a:buFont typeface="Wingdings" panose="05000000000000000000" pitchFamily="2" charset="2"/>
              <a:buAutoNum type="arabicPeriod"/>
            </a:pPr>
            <a:r>
              <a:rPr lang="zh-CN" altLang="en-US" sz="2800" b="1"/>
              <a:t>主成分与每个变量之间的</a:t>
            </a:r>
            <a:r>
              <a:rPr lang="zh-CN" altLang="en-US" sz="2800" b="1">
                <a:solidFill>
                  <a:srgbClr val="FF0000"/>
                </a:solidFill>
              </a:rPr>
              <a:t>相关系数</a:t>
            </a:r>
            <a:r>
              <a:rPr lang="zh-CN" altLang="en-US" sz="2800"/>
              <a:t>   </a:t>
            </a:r>
          </a:p>
        </p:txBody>
      </p:sp>
      <p:sp>
        <p:nvSpPr>
          <p:cNvPr id="70660" name="Rectangle 4">
            <a:extLst>
              <a:ext uri="{FF2B5EF4-FFF2-40B4-BE49-F238E27FC236}">
                <a16:creationId xmlns:a16="http://schemas.microsoft.com/office/drawing/2014/main" id="{1A795F15-9935-4EB3-8428-8B3E4D74513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0661" name="Rectangle 6">
            <a:extLst>
              <a:ext uri="{FF2B5EF4-FFF2-40B4-BE49-F238E27FC236}">
                <a16:creationId xmlns:a16="http://schemas.microsoft.com/office/drawing/2014/main" id="{2B195678-93AE-48E2-9993-A0B3C0F991D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00745" name="Text Box 9">
            <a:extLst>
              <a:ext uri="{FF2B5EF4-FFF2-40B4-BE49-F238E27FC236}">
                <a16:creationId xmlns:a16="http://schemas.microsoft.com/office/drawing/2014/main" id="{5DE7561A-D80B-4767-922B-AE745EB03FFA}"/>
              </a:ext>
            </a:extLst>
          </p:cNvPr>
          <p:cNvSpPr txBox="1">
            <a:spLocks noChangeArrowheads="1"/>
          </p:cNvSpPr>
          <p:nvPr/>
        </p:nvSpPr>
        <p:spPr bwMode="auto">
          <a:xfrm>
            <a:off x="539750" y="5300663"/>
            <a:ext cx="77962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t>4.  </a:t>
            </a:r>
            <a:r>
              <a:rPr lang="zh-CN" altLang="en-US" sz="2800" b="1"/>
              <a:t>主成分对每个原变量的方差贡献</a:t>
            </a:r>
          </a:p>
        </p:txBody>
      </p:sp>
      <p:sp>
        <p:nvSpPr>
          <p:cNvPr id="500750" name="Text Box 14">
            <a:extLst>
              <a:ext uri="{FF2B5EF4-FFF2-40B4-BE49-F238E27FC236}">
                <a16:creationId xmlns:a16="http://schemas.microsoft.com/office/drawing/2014/main" id="{B4827C67-BCF3-4ED9-803A-92B3345890E8}"/>
              </a:ext>
            </a:extLst>
          </p:cNvPr>
          <p:cNvSpPr txBox="1">
            <a:spLocks noChangeArrowheads="1"/>
          </p:cNvSpPr>
          <p:nvPr/>
        </p:nvSpPr>
        <p:spPr bwMode="auto">
          <a:xfrm>
            <a:off x="7092950" y="4365625"/>
            <a:ext cx="936625" cy="376238"/>
          </a:xfrm>
          <a:prstGeom prst="rect">
            <a:avLst/>
          </a:prstGeom>
          <a:solidFill>
            <a:schemeClr val="accent3">
              <a:lumMod val="20000"/>
              <a:lumOff val="80000"/>
            </a:schemeClr>
          </a:solidFill>
          <a:ln w="9525">
            <a:solidFill>
              <a:schemeClr val="tx1"/>
            </a:solidFill>
            <a:miter lim="800000"/>
            <a:headEnd/>
            <a:tailEnd/>
          </a:ln>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defRPr/>
            </a:pPr>
            <a:r>
              <a:rPr lang="zh-CN" altLang="en-US" sz="1800">
                <a:solidFill>
                  <a:srgbClr val="000000"/>
                </a:solidFill>
                <a:hlinkClick r:id="rId3" action="ppaction://hlinksldjump"/>
              </a:rPr>
              <a:t>证明</a:t>
            </a:r>
            <a:endParaRPr lang="zh-CN" altLang="en-US" sz="1800">
              <a:solidFill>
                <a:srgbClr val="000000"/>
              </a:solidFill>
            </a:endParaRPr>
          </a:p>
        </p:txBody>
      </p:sp>
      <p:grpSp>
        <p:nvGrpSpPr>
          <p:cNvPr id="2" name="Group 27">
            <a:extLst>
              <a:ext uri="{FF2B5EF4-FFF2-40B4-BE49-F238E27FC236}">
                <a16:creationId xmlns:a16="http://schemas.microsoft.com/office/drawing/2014/main" id="{134336E7-5702-4E20-B0AC-05F7798C0F07}"/>
              </a:ext>
            </a:extLst>
          </p:cNvPr>
          <p:cNvGrpSpPr>
            <a:grpSpLocks/>
          </p:cNvGrpSpPr>
          <p:nvPr/>
        </p:nvGrpSpPr>
        <p:grpSpPr bwMode="auto">
          <a:xfrm>
            <a:off x="5795963" y="2276475"/>
            <a:ext cx="3168650" cy="1152525"/>
            <a:chOff x="3606" y="1616"/>
            <a:chExt cx="1996" cy="726"/>
          </a:xfrm>
        </p:grpSpPr>
        <p:sp>
          <p:nvSpPr>
            <p:cNvPr id="70670" name="Line 24">
              <a:extLst>
                <a:ext uri="{FF2B5EF4-FFF2-40B4-BE49-F238E27FC236}">
                  <a16:creationId xmlns:a16="http://schemas.microsoft.com/office/drawing/2014/main" id="{3A2A14DE-6E86-444C-88E1-F584EEA42439}"/>
                </a:ext>
              </a:extLst>
            </p:cNvPr>
            <p:cNvSpPr>
              <a:spLocks noChangeShapeType="1"/>
            </p:cNvSpPr>
            <p:nvPr/>
          </p:nvSpPr>
          <p:spPr bwMode="auto">
            <a:xfrm flipV="1">
              <a:off x="3606" y="1933"/>
              <a:ext cx="907" cy="409"/>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00761" name="Text Box 25">
              <a:extLst>
                <a:ext uri="{FF2B5EF4-FFF2-40B4-BE49-F238E27FC236}">
                  <a16:creationId xmlns:a16="http://schemas.microsoft.com/office/drawing/2014/main" id="{8EF5DA5B-B89F-4D5F-BAE1-1B10F4AC36BD}"/>
                </a:ext>
              </a:extLst>
            </p:cNvPr>
            <p:cNvSpPr txBox="1">
              <a:spLocks noChangeArrowheads="1"/>
            </p:cNvSpPr>
            <p:nvPr/>
          </p:nvSpPr>
          <p:spPr bwMode="auto">
            <a:xfrm>
              <a:off x="4513" y="1616"/>
              <a:ext cx="1089" cy="486"/>
            </a:xfrm>
            <a:prstGeom prst="rect">
              <a:avLst/>
            </a:prstGeom>
            <a:solidFill>
              <a:schemeClr val="accent3">
                <a:lumMod val="20000"/>
                <a:lumOff val="80000"/>
              </a:schemeClr>
            </a:solidFill>
            <a:ln w="9525">
              <a:solidFill>
                <a:schemeClr val="tx1"/>
              </a:solidFill>
              <a:miter lim="800000"/>
              <a:headEnd/>
              <a:tailEnd/>
            </a:ln>
            <a:effectLst/>
          </p:spPr>
          <p:txBody>
            <a:bodyPr>
              <a:spAutoFit/>
            </a:bodyPr>
            <a:lstStyle/>
            <a:p>
              <a:pPr eaLnBrk="1" hangingPunct="1">
                <a:spcBef>
                  <a:spcPct val="50000"/>
                </a:spcBef>
                <a:defRPr/>
              </a:pPr>
              <a:r>
                <a:rPr lang="zh-CN" altLang="en-US" sz="2400" b="1" dirty="0">
                  <a:solidFill>
                    <a:srgbClr val="FF0000"/>
                  </a:solidFill>
                </a:rPr>
                <a:t>因子负荷量</a:t>
              </a:r>
              <a:r>
                <a:rPr lang="zh-CN" altLang="en-US" sz="2000" b="1" dirty="0">
                  <a:solidFill>
                    <a:srgbClr val="FF0000"/>
                  </a:solidFill>
                </a:rPr>
                <a:t>（因子载荷）</a:t>
              </a:r>
              <a:endParaRPr lang="zh-CN" altLang="en-US" sz="1600" dirty="0">
                <a:solidFill>
                  <a:srgbClr val="FF0000"/>
                </a:solidFill>
                <a:effectLst>
                  <a:outerShdw blurRad="38100" dist="38100" dir="2700000" algn="tl">
                    <a:srgbClr val="000000"/>
                  </a:outerShdw>
                </a:effectLst>
              </a:endParaRPr>
            </a:p>
          </p:txBody>
        </p:sp>
      </p:grpSp>
      <p:sp>
        <p:nvSpPr>
          <p:cNvPr id="706560" name="AutoShape 1024">
            <a:hlinkClick r:id="rId4" action="ppaction://hlinksldjump" highlightClick="1"/>
            <a:extLst>
              <a:ext uri="{FF2B5EF4-FFF2-40B4-BE49-F238E27FC236}">
                <a16:creationId xmlns:a16="http://schemas.microsoft.com/office/drawing/2014/main" id="{4473B621-83DF-48E0-AB80-A6C96E8B153B}"/>
              </a:ext>
            </a:extLst>
          </p:cNvPr>
          <p:cNvSpPr>
            <a:spLocks noChangeArrowheads="1"/>
          </p:cNvSpPr>
          <p:nvPr/>
        </p:nvSpPr>
        <p:spPr bwMode="auto">
          <a:xfrm>
            <a:off x="6948488" y="6308725"/>
            <a:ext cx="647700" cy="360363"/>
          </a:xfrm>
          <a:prstGeom prst="actionButtonForwardNext">
            <a:avLst/>
          </a:prstGeom>
          <a:solidFill>
            <a:schemeClr val="accent3">
              <a:lumMod val="20000"/>
              <a:lumOff val="80000"/>
            </a:schemeClr>
          </a:solidFill>
          <a:ln>
            <a:noFill/>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endParaRPr lang="zh-CN" altLang="en-US" sz="1800"/>
          </a:p>
        </p:txBody>
      </p:sp>
      <p:graphicFrame>
        <p:nvGraphicFramePr>
          <p:cNvPr id="16" name="对象 15">
            <a:extLst>
              <a:ext uri="{FF2B5EF4-FFF2-40B4-BE49-F238E27FC236}">
                <a16:creationId xmlns:a16="http://schemas.microsoft.com/office/drawing/2014/main" id="{3A9FB44C-2058-4E66-A575-5FA4F7ECF279}"/>
              </a:ext>
            </a:extLst>
          </p:cNvPr>
          <p:cNvGraphicFramePr>
            <a:graphicFrameLocks noChangeAspect="1"/>
          </p:cNvGraphicFramePr>
          <p:nvPr/>
        </p:nvGraphicFramePr>
        <p:xfrm>
          <a:off x="3767138" y="1830388"/>
          <a:ext cx="385762" cy="492125"/>
        </p:xfrm>
        <a:graphic>
          <a:graphicData uri="http://schemas.openxmlformats.org/presentationml/2006/ole">
            <mc:AlternateContent xmlns:mc="http://schemas.openxmlformats.org/markup-compatibility/2006">
              <mc:Choice xmlns:v="urn:schemas-microsoft-com:vml" Requires="v">
                <p:oleObj spid="_x0000_s33842" name="Equation" r:id="rId5" imgW="177646" imgH="228402" progId="Equation.DSMT4">
                  <p:embed/>
                </p:oleObj>
              </mc:Choice>
              <mc:Fallback>
                <p:oleObj name="Equation" r:id="rId5" imgW="177646" imgH="228402" progId="Equation.DSMT4">
                  <p:embed/>
                  <p:pic>
                    <p:nvPicPr>
                      <p:cNvPr id="0" name="对象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7138" y="1830388"/>
                        <a:ext cx="3857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a:extLst>
              <a:ext uri="{FF2B5EF4-FFF2-40B4-BE49-F238E27FC236}">
                <a16:creationId xmlns:a16="http://schemas.microsoft.com/office/drawing/2014/main" id="{1F39595A-4B50-4B3F-9A34-334446C9E0F2}"/>
              </a:ext>
            </a:extLst>
          </p:cNvPr>
          <p:cNvGraphicFramePr>
            <a:graphicFrameLocks noChangeAspect="1"/>
          </p:cNvGraphicFramePr>
          <p:nvPr/>
        </p:nvGraphicFramePr>
        <p:xfrm>
          <a:off x="5153025" y="2117725"/>
          <a:ext cx="635000" cy="993775"/>
        </p:xfrm>
        <a:graphic>
          <a:graphicData uri="http://schemas.openxmlformats.org/presentationml/2006/ole">
            <mc:AlternateContent xmlns:mc="http://schemas.openxmlformats.org/markup-compatibility/2006">
              <mc:Choice xmlns:v="urn:schemas-microsoft-com:vml" Requires="v">
                <p:oleObj spid="_x0000_s33843" name="Equation" r:id="rId7" imgW="393529" imgH="622030" progId="Equation.DSMT4">
                  <p:embed/>
                </p:oleObj>
              </mc:Choice>
              <mc:Fallback>
                <p:oleObj name="Equation" r:id="rId7" imgW="393529" imgH="622030" progId="Equation.DSMT4">
                  <p:embed/>
                  <p:pic>
                    <p:nvPicPr>
                      <p:cNvPr id="0" name="对象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3025" y="2117725"/>
                        <a:ext cx="6350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a:extLst>
              <a:ext uri="{FF2B5EF4-FFF2-40B4-BE49-F238E27FC236}">
                <a16:creationId xmlns:a16="http://schemas.microsoft.com/office/drawing/2014/main" id="{69A35C84-6BAB-4B24-BE1E-393EE50D169F}"/>
              </a:ext>
            </a:extLst>
          </p:cNvPr>
          <p:cNvGraphicFramePr>
            <a:graphicFrameLocks noChangeAspect="1"/>
          </p:cNvGraphicFramePr>
          <p:nvPr/>
        </p:nvGraphicFramePr>
        <p:xfrm>
          <a:off x="3336925" y="4044950"/>
          <a:ext cx="1787525" cy="1039813"/>
        </p:xfrm>
        <a:graphic>
          <a:graphicData uri="http://schemas.openxmlformats.org/presentationml/2006/ole">
            <mc:AlternateContent xmlns:mc="http://schemas.openxmlformats.org/markup-compatibility/2006">
              <mc:Choice xmlns:v="urn:schemas-microsoft-com:vml" Requires="v">
                <p:oleObj spid="_x0000_s33844" name="Equation" r:id="rId9" imgW="825500" imgH="482600" progId="Equation.DSMT4">
                  <p:embed/>
                </p:oleObj>
              </mc:Choice>
              <mc:Fallback>
                <p:oleObj name="Equation" r:id="rId9" imgW="825500" imgH="482600" progId="Equation.DSMT4">
                  <p:embed/>
                  <p:pic>
                    <p:nvPicPr>
                      <p:cNvPr id="0" name="对象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6925" y="4044950"/>
                        <a:ext cx="1787525"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a:extLst>
              <a:ext uri="{FF2B5EF4-FFF2-40B4-BE49-F238E27FC236}">
                <a16:creationId xmlns:a16="http://schemas.microsoft.com/office/drawing/2014/main" id="{985F73F4-484B-46F7-9BC1-A755B2FE67F8}"/>
              </a:ext>
            </a:extLst>
          </p:cNvPr>
          <p:cNvGraphicFramePr>
            <a:graphicFrameLocks noChangeAspect="1"/>
          </p:cNvGraphicFramePr>
          <p:nvPr>
            <p:extLst>
              <p:ext uri="{D42A27DB-BD31-4B8C-83A1-F6EECF244321}">
                <p14:modId xmlns:p14="http://schemas.microsoft.com/office/powerpoint/2010/main" val="2782132561"/>
              </p:ext>
            </p:extLst>
          </p:nvPr>
        </p:nvGraphicFramePr>
        <p:xfrm>
          <a:off x="6342063" y="5122863"/>
          <a:ext cx="1789112" cy="930275"/>
        </p:xfrm>
        <a:graphic>
          <a:graphicData uri="http://schemas.openxmlformats.org/presentationml/2006/ole">
            <mc:AlternateContent xmlns:mc="http://schemas.openxmlformats.org/markup-compatibility/2006">
              <mc:Choice xmlns:v="urn:schemas-microsoft-com:vml" Requires="v">
                <p:oleObj spid="_x0000_s33845" name="Equation" r:id="rId11" imgW="825480" imgH="431640" progId="Equation.DSMT4">
                  <p:embed/>
                </p:oleObj>
              </mc:Choice>
              <mc:Fallback>
                <p:oleObj name="Equation" r:id="rId11" imgW="825480" imgH="431640" progId="Equation.DSMT4">
                  <p:embed/>
                  <p:pic>
                    <p:nvPicPr>
                      <p:cNvPr id="0" name="对象 20"/>
                      <p:cNvPicPr>
                        <a:picLocks noChangeAspect="1" noChangeArrowheads="1"/>
                      </p:cNvPicPr>
                      <p:nvPr/>
                    </p:nvPicPr>
                    <p:blipFill>
                      <a:blip r:embed="rId12"/>
                      <a:srcRect/>
                      <a:stretch>
                        <a:fillRect/>
                      </a:stretch>
                    </p:blipFill>
                    <p:spPr bwMode="auto">
                      <a:xfrm>
                        <a:off x="6342063" y="5122863"/>
                        <a:ext cx="1789112"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07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07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0073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0073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075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1+#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074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0656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5" grpId="0"/>
      <p:bldP spid="500750" grpId="0" animBg="1"/>
      <p:bldP spid="70656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1024">
            <a:hlinkClick r:id="" action="ppaction://hlinkshowjump?jump=previousslide" highlightClick="1"/>
            <a:extLst>
              <a:ext uri="{FF2B5EF4-FFF2-40B4-BE49-F238E27FC236}">
                <a16:creationId xmlns:a16="http://schemas.microsoft.com/office/drawing/2014/main" id="{38F22723-9E8B-4BF2-B65D-592228958D5B}"/>
              </a:ext>
            </a:extLst>
          </p:cNvPr>
          <p:cNvSpPr>
            <a:spLocks noChangeArrowheads="1"/>
          </p:cNvSpPr>
          <p:nvPr/>
        </p:nvSpPr>
        <p:spPr bwMode="auto">
          <a:xfrm>
            <a:off x="6786563" y="5715000"/>
            <a:ext cx="649287" cy="360363"/>
          </a:xfrm>
          <a:prstGeom prst="actionButtonBackPrevious">
            <a:avLst/>
          </a:prstGeom>
          <a:solidFill>
            <a:schemeClr val="accent3">
              <a:lumMod val="20000"/>
              <a:lumOff val="80000"/>
            </a:schemeClr>
          </a:solidFill>
          <a:ln>
            <a:noFill/>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endParaRPr lang="zh-CN" altLang="en-US" sz="1800"/>
          </a:p>
        </p:txBody>
      </p:sp>
      <p:graphicFrame>
        <p:nvGraphicFramePr>
          <p:cNvPr id="71683" name="对象 14">
            <a:extLst>
              <a:ext uri="{FF2B5EF4-FFF2-40B4-BE49-F238E27FC236}">
                <a16:creationId xmlns:a16="http://schemas.microsoft.com/office/drawing/2014/main" id="{61B9AF05-957B-4474-8E19-E4DAFD016BFA}"/>
              </a:ext>
            </a:extLst>
          </p:cNvPr>
          <p:cNvGraphicFramePr>
            <a:graphicFrameLocks noChangeAspect="1"/>
          </p:cNvGraphicFramePr>
          <p:nvPr/>
        </p:nvGraphicFramePr>
        <p:xfrm>
          <a:off x="700088" y="349250"/>
          <a:ext cx="3881437" cy="984250"/>
        </p:xfrm>
        <a:graphic>
          <a:graphicData uri="http://schemas.openxmlformats.org/presentationml/2006/ole">
            <mc:AlternateContent xmlns:mc="http://schemas.openxmlformats.org/markup-compatibility/2006">
              <mc:Choice xmlns:v="urn:schemas-microsoft-com:vml" Requires="v">
                <p:oleObj spid="_x0000_s34914" name="Equation" r:id="rId3" imgW="1790700" imgH="457200" progId="Equation.DSMT4">
                  <p:embed/>
                </p:oleObj>
              </mc:Choice>
              <mc:Fallback>
                <p:oleObj name="Equation" r:id="rId3" imgW="1790700" imgH="457200" progId="Equation.DSMT4">
                  <p:embed/>
                  <p:pic>
                    <p:nvPicPr>
                      <p:cNvPr id="0" name="对象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8" y="349250"/>
                        <a:ext cx="3881437"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a:extLst>
              <a:ext uri="{FF2B5EF4-FFF2-40B4-BE49-F238E27FC236}">
                <a16:creationId xmlns:a16="http://schemas.microsoft.com/office/drawing/2014/main" id="{D2EBE420-2024-4DF5-8E69-7C24FD360040}"/>
              </a:ext>
            </a:extLst>
          </p:cNvPr>
          <p:cNvGraphicFramePr>
            <a:graphicFrameLocks noChangeAspect="1"/>
          </p:cNvGraphicFramePr>
          <p:nvPr/>
        </p:nvGraphicFramePr>
        <p:xfrm>
          <a:off x="360363" y="1638300"/>
          <a:ext cx="3743325" cy="492125"/>
        </p:xfrm>
        <a:graphic>
          <a:graphicData uri="http://schemas.openxmlformats.org/presentationml/2006/ole">
            <mc:AlternateContent xmlns:mc="http://schemas.openxmlformats.org/markup-compatibility/2006">
              <mc:Choice xmlns:v="urn:schemas-microsoft-com:vml" Requires="v">
                <p:oleObj spid="_x0000_s34915" name="Equation" r:id="rId5" imgW="1727200" imgH="228600" progId="Equation.DSMT4">
                  <p:embed/>
                </p:oleObj>
              </mc:Choice>
              <mc:Fallback>
                <p:oleObj name="Equation" r:id="rId5" imgW="1727200" imgH="228600" progId="Equation.DSMT4">
                  <p:embed/>
                  <p:pic>
                    <p:nvPicPr>
                      <p:cNvPr id="0" name="对象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363" y="1638300"/>
                        <a:ext cx="37433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a:extLst>
              <a:ext uri="{FF2B5EF4-FFF2-40B4-BE49-F238E27FC236}">
                <a16:creationId xmlns:a16="http://schemas.microsoft.com/office/drawing/2014/main" id="{50A4AFA1-3797-4FC9-B143-77D0E9164366}"/>
              </a:ext>
            </a:extLst>
          </p:cNvPr>
          <p:cNvGrpSpPr>
            <a:grpSpLocks/>
          </p:cNvGrpSpPr>
          <p:nvPr/>
        </p:nvGrpSpPr>
        <p:grpSpPr bwMode="auto">
          <a:xfrm>
            <a:off x="5286375" y="1500188"/>
            <a:ext cx="3857625" cy="2071687"/>
            <a:chOff x="5286375" y="1500188"/>
            <a:chExt cx="3857625" cy="2071687"/>
          </a:xfrm>
        </p:grpSpPr>
        <p:sp>
          <p:nvSpPr>
            <p:cNvPr id="71691" name="TextBox 14">
              <a:extLst>
                <a:ext uri="{FF2B5EF4-FFF2-40B4-BE49-F238E27FC236}">
                  <a16:creationId xmlns:a16="http://schemas.microsoft.com/office/drawing/2014/main" id="{517891CA-3CB1-442D-A04F-DF2636747435}"/>
                </a:ext>
              </a:extLst>
            </p:cNvPr>
            <p:cNvSpPr txBox="1">
              <a:spLocks noChangeArrowheads="1"/>
            </p:cNvSpPr>
            <p:nvPr/>
          </p:nvSpPr>
          <p:spPr bwMode="auto">
            <a:xfrm>
              <a:off x="5868144" y="2370944"/>
              <a:ext cx="2917790" cy="9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t>第 </a:t>
              </a:r>
              <a:r>
                <a:rPr lang="en-US" altLang="zh-CN" sz="2800" i="1">
                  <a:latin typeface="Times New Roman" panose="02020603050405020304" pitchFamily="18" charset="0"/>
                  <a:cs typeface="Times New Roman" panose="02020603050405020304" pitchFamily="18" charset="0"/>
                </a:rPr>
                <a:t>i </a:t>
              </a:r>
              <a:r>
                <a:rPr lang="zh-CN" altLang="en-US" sz="2800">
                  <a:latin typeface="Times New Roman" panose="02020603050405020304" pitchFamily="18" charset="0"/>
                  <a:cs typeface="Times New Roman" panose="02020603050405020304" pitchFamily="18" charset="0"/>
                </a:rPr>
                <a:t>个分量为</a:t>
              </a:r>
              <a:r>
                <a:rPr lang="en-US" altLang="zh-CN" sz="2800">
                  <a:latin typeface="Times New Roman" panose="02020603050405020304" pitchFamily="18" charset="0"/>
                  <a:cs typeface="Times New Roman" panose="02020603050405020304" pitchFamily="18" charset="0"/>
                </a:rPr>
                <a:t>1</a:t>
              </a:r>
              <a:r>
                <a:rPr lang="zh-CN" altLang="en-US" sz="2800">
                  <a:latin typeface="Times New Roman" panose="02020603050405020304" pitchFamily="18" charset="0"/>
                  <a:cs typeface="Times New Roman" panose="02020603050405020304" pitchFamily="18" charset="0"/>
                </a:rPr>
                <a:t>，</a:t>
              </a:r>
              <a:endParaRPr lang="en-US" altLang="zh-CN" sz="2800">
                <a:latin typeface="Times New Roman" panose="02020603050405020304" pitchFamily="18" charset="0"/>
                <a:cs typeface="Times New Roman" panose="02020603050405020304" pitchFamily="18" charset="0"/>
              </a:endParaRPr>
            </a:p>
            <a:p>
              <a:pPr eaLnBrk="1" hangingPunct="1">
                <a:spcBef>
                  <a:spcPct val="0"/>
                </a:spcBef>
                <a:buFontTx/>
                <a:buNone/>
              </a:pPr>
              <a:r>
                <a:rPr lang="zh-CN" altLang="en-US" sz="2800">
                  <a:latin typeface="Times New Roman" panose="02020603050405020304" pitchFamily="18" charset="0"/>
                  <a:cs typeface="Times New Roman" panose="02020603050405020304" pitchFamily="18" charset="0"/>
                </a:rPr>
                <a:t>其余为</a:t>
              </a:r>
              <a:r>
                <a:rPr lang="en-US" altLang="zh-CN" sz="2800">
                  <a:latin typeface="Times New Roman" panose="02020603050405020304" pitchFamily="18" charset="0"/>
                  <a:cs typeface="Times New Roman" panose="02020603050405020304" pitchFamily="18" charset="0"/>
                </a:rPr>
                <a:t>0 </a:t>
              </a:r>
              <a:endParaRPr lang="zh-CN" altLang="en-US" sz="2800">
                <a:latin typeface="Times New Roman" panose="02020603050405020304" pitchFamily="18" charset="0"/>
                <a:cs typeface="Times New Roman" panose="02020603050405020304" pitchFamily="18" charset="0"/>
              </a:endParaRPr>
            </a:p>
          </p:txBody>
        </p:sp>
        <p:sp>
          <p:nvSpPr>
            <p:cNvPr id="71692" name="椭圆 12">
              <a:extLst>
                <a:ext uri="{FF2B5EF4-FFF2-40B4-BE49-F238E27FC236}">
                  <a16:creationId xmlns:a16="http://schemas.microsoft.com/office/drawing/2014/main" id="{F8D619A7-B387-4612-85B3-C849D0268682}"/>
                </a:ext>
              </a:extLst>
            </p:cNvPr>
            <p:cNvSpPr>
              <a:spLocks noChangeArrowheads="1"/>
            </p:cNvSpPr>
            <p:nvPr/>
          </p:nvSpPr>
          <p:spPr bwMode="auto">
            <a:xfrm>
              <a:off x="5286375" y="1500188"/>
              <a:ext cx="3857625" cy="2071687"/>
            </a:xfrm>
            <a:prstGeom prst="ellipse">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71693" name="对象 21">
              <a:extLst>
                <a:ext uri="{FF2B5EF4-FFF2-40B4-BE49-F238E27FC236}">
                  <a16:creationId xmlns:a16="http://schemas.microsoft.com/office/drawing/2014/main" id="{8B31D2EE-1218-48F6-A09B-300CF030C6D2}"/>
                </a:ext>
              </a:extLst>
            </p:cNvPr>
            <p:cNvGraphicFramePr>
              <a:graphicFrameLocks noChangeAspect="1"/>
            </p:cNvGraphicFramePr>
            <p:nvPr/>
          </p:nvGraphicFramePr>
          <p:xfrm>
            <a:off x="5716588" y="1824038"/>
            <a:ext cx="2560637" cy="547687"/>
          </p:xfrm>
          <a:graphic>
            <a:graphicData uri="http://schemas.openxmlformats.org/presentationml/2006/ole">
              <mc:AlternateContent xmlns:mc="http://schemas.openxmlformats.org/markup-compatibility/2006">
                <mc:Choice xmlns:v="urn:schemas-microsoft-com:vml" Requires="v">
                  <p:oleObj spid="_x0000_s34916" name="Equation" r:id="rId7" imgW="1180588" imgH="253890" progId="Equation.DSMT4">
                    <p:embed/>
                  </p:oleObj>
                </mc:Choice>
                <mc:Fallback>
                  <p:oleObj name="Equation" r:id="rId7" imgW="1180588" imgH="253890" progId="Equation.DSMT4">
                    <p:embed/>
                    <p:pic>
                      <p:nvPicPr>
                        <p:cNvPr id="0" name="对象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6588" y="1824038"/>
                          <a:ext cx="256063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3" name="对象 22">
            <a:extLst>
              <a:ext uri="{FF2B5EF4-FFF2-40B4-BE49-F238E27FC236}">
                <a16:creationId xmlns:a16="http://schemas.microsoft.com/office/drawing/2014/main" id="{4B489DE1-DB20-4E0D-8AC5-34793A52D994}"/>
              </a:ext>
            </a:extLst>
          </p:cNvPr>
          <p:cNvGraphicFramePr>
            <a:graphicFrameLocks noChangeAspect="1"/>
          </p:cNvGraphicFramePr>
          <p:nvPr/>
        </p:nvGraphicFramePr>
        <p:xfrm>
          <a:off x="1785938" y="2324100"/>
          <a:ext cx="1101725" cy="492125"/>
        </p:xfrm>
        <a:graphic>
          <a:graphicData uri="http://schemas.openxmlformats.org/presentationml/2006/ole">
            <mc:AlternateContent xmlns:mc="http://schemas.openxmlformats.org/markup-compatibility/2006">
              <mc:Choice xmlns:v="urn:schemas-microsoft-com:vml" Requires="v">
                <p:oleObj spid="_x0000_s34917" name="Equation" r:id="rId9" imgW="508000" imgH="228600" progId="Equation.DSMT4">
                  <p:embed/>
                </p:oleObj>
              </mc:Choice>
              <mc:Fallback>
                <p:oleObj name="Equation" r:id="rId9" imgW="508000" imgH="228600" progId="Equation.DSMT4">
                  <p:embed/>
                  <p:pic>
                    <p:nvPicPr>
                      <p:cNvPr id="0" name="对象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5938" y="2324100"/>
                        <a:ext cx="1101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23">
            <a:extLst>
              <a:ext uri="{FF2B5EF4-FFF2-40B4-BE49-F238E27FC236}">
                <a16:creationId xmlns:a16="http://schemas.microsoft.com/office/drawing/2014/main" id="{FFFD42FF-3143-4984-B163-74ACF869DCDA}"/>
              </a:ext>
            </a:extLst>
          </p:cNvPr>
          <p:cNvGraphicFramePr>
            <a:graphicFrameLocks noChangeAspect="1"/>
          </p:cNvGraphicFramePr>
          <p:nvPr/>
        </p:nvGraphicFramePr>
        <p:xfrm>
          <a:off x="1758950" y="2979738"/>
          <a:ext cx="1154113" cy="492125"/>
        </p:xfrm>
        <a:graphic>
          <a:graphicData uri="http://schemas.openxmlformats.org/presentationml/2006/ole">
            <mc:AlternateContent xmlns:mc="http://schemas.openxmlformats.org/markup-compatibility/2006">
              <mc:Choice xmlns:v="urn:schemas-microsoft-com:vml" Requires="v">
                <p:oleObj spid="_x0000_s34918" name="Equation" r:id="rId11" imgW="533169" imgH="228501" progId="Equation.DSMT4">
                  <p:embed/>
                </p:oleObj>
              </mc:Choice>
              <mc:Fallback>
                <p:oleObj name="Equation" r:id="rId11" imgW="533169" imgH="228501" progId="Equation.DSMT4">
                  <p:embed/>
                  <p:pic>
                    <p:nvPicPr>
                      <p:cNvPr id="0" name="对象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8950" y="2979738"/>
                        <a:ext cx="11541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24">
            <a:extLst>
              <a:ext uri="{FF2B5EF4-FFF2-40B4-BE49-F238E27FC236}">
                <a16:creationId xmlns:a16="http://schemas.microsoft.com/office/drawing/2014/main" id="{4737D14A-5989-46D0-8027-9662C11CBABC}"/>
              </a:ext>
            </a:extLst>
          </p:cNvPr>
          <p:cNvGraphicFramePr>
            <a:graphicFrameLocks noChangeAspect="1"/>
          </p:cNvGraphicFramePr>
          <p:nvPr/>
        </p:nvGraphicFramePr>
        <p:xfrm>
          <a:off x="1827213" y="3557588"/>
          <a:ext cx="962025" cy="492125"/>
        </p:xfrm>
        <a:graphic>
          <a:graphicData uri="http://schemas.openxmlformats.org/presentationml/2006/ole">
            <mc:AlternateContent xmlns:mc="http://schemas.openxmlformats.org/markup-compatibility/2006">
              <mc:Choice xmlns:v="urn:schemas-microsoft-com:vml" Requires="v">
                <p:oleObj spid="_x0000_s34919" name="Equation" r:id="rId13" imgW="444307" imgH="228501" progId="Equation.DSMT4">
                  <p:embed/>
                </p:oleObj>
              </mc:Choice>
              <mc:Fallback>
                <p:oleObj name="Equation" r:id="rId13" imgW="444307" imgH="228501" progId="Equation.DSMT4">
                  <p:embed/>
                  <p:pic>
                    <p:nvPicPr>
                      <p:cNvPr id="0" name="对象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7213" y="3557588"/>
                        <a:ext cx="9620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26">
            <a:extLst>
              <a:ext uri="{FF2B5EF4-FFF2-40B4-BE49-F238E27FC236}">
                <a16:creationId xmlns:a16="http://schemas.microsoft.com/office/drawing/2014/main" id="{F6186B6A-B3B2-4523-A21A-180DAC677297}"/>
              </a:ext>
            </a:extLst>
          </p:cNvPr>
          <p:cNvGraphicFramePr>
            <a:graphicFrameLocks noChangeAspect="1"/>
          </p:cNvGraphicFramePr>
          <p:nvPr/>
        </p:nvGraphicFramePr>
        <p:xfrm>
          <a:off x="333375" y="4221163"/>
          <a:ext cx="3883025" cy="984250"/>
        </p:xfrm>
        <a:graphic>
          <a:graphicData uri="http://schemas.openxmlformats.org/presentationml/2006/ole">
            <mc:AlternateContent xmlns:mc="http://schemas.openxmlformats.org/markup-compatibility/2006">
              <mc:Choice xmlns:v="urn:schemas-microsoft-com:vml" Requires="v">
                <p:oleObj spid="_x0000_s34920" name="Equation" r:id="rId15" imgW="1790700" imgH="457200" progId="Equation.DSMT4">
                  <p:embed/>
                </p:oleObj>
              </mc:Choice>
              <mc:Fallback>
                <p:oleObj name="Equation" r:id="rId15" imgW="1790700" imgH="457200" progId="Equation.DSMT4">
                  <p:embed/>
                  <p:pic>
                    <p:nvPicPr>
                      <p:cNvPr id="0" name="对象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3375" y="4221163"/>
                        <a:ext cx="38830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a:extLst>
              <a:ext uri="{FF2B5EF4-FFF2-40B4-BE49-F238E27FC236}">
                <a16:creationId xmlns:a16="http://schemas.microsoft.com/office/drawing/2014/main" id="{8192C566-FA89-4183-B7C9-C750EB7A6422}"/>
              </a:ext>
            </a:extLst>
          </p:cNvPr>
          <p:cNvGraphicFramePr>
            <a:graphicFrameLocks noChangeAspect="1"/>
          </p:cNvGraphicFramePr>
          <p:nvPr/>
        </p:nvGraphicFramePr>
        <p:xfrm>
          <a:off x="1511300" y="5434013"/>
          <a:ext cx="2805113" cy="1066800"/>
        </p:xfrm>
        <a:graphic>
          <a:graphicData uri="http://schemas.openxmlformats.org/presentationml/2006/ole">
            <mc:AlternateContent xmlns:mc="http://schemas.openxmlformats.org/markup-compatibility/2006">
              <mc:Choice xmlns:v="urn:schemas-microsoft-com:vml" Requires="v">
                <p:oleObj spid="_x0000_s34921" name="Equation" r:id="rId17" imgW="1294838" imgH="495085" progId="Equation.DSMT4">
                  <p:embed/>
                </p:oleObj>
              </mc:Choice>
              <mc:Fallback>
                <p:oleObj name="Equation" r:id="rId17" imgW="1294838" imgH="495085" progId="Equation.DSMT4">
                  <p:embed/>
                  <p:pic>
                    <p:nvPicPr>
                      <p:cNvPr id="0" name="对象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11300" y="5434013"/>
                        <a:ext cx="28051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6955" name="Group 75">
            <a:extLst>
              <a:ext uri="{FF2B5EF4-FFF2-40B4-BE49-F238E27FC236}">
                <a16:creationId xmlns:a16="http://schemas.microsoft.com/office/drawing/2014/main" id="{6E6A970E-E885-48BE-A23A-6236E9D3C7A6}"/>
              </a:ext>
            </a:extLst>
          </p:cNvPr>
          <p:cNvGraphicFramePr>
            <a:graphicFrameLocks noGrp="1"/>
          </p:cNvGraphicFramePr>
          <p:nvPr>
            <p:ph sz="half" idx="1"/>
          </p:nvPr>
        </p:nvGraphicFramePr>
        <p:xfrm>
          <a:off x="611188" y="333375"/>
          <a:ext cx="7273925" cy="2670175"/>
        </p:xfrm>
        <a:graphic>
          <a:graphicData uri="http://schemas.openxmlformats.org/drawingml/2006/table">
            <a:tbl>
              <a:tblPr/>
              <a:tblGrid>
                <a:gridCol w="868769">
                  <a:extLst>
                    <a:ext uri="{9D8B030D-6E8A-4147-A177-3AD203B41FA5}">
                      <a16:colId xmlns:a16="http://schemas.microsoft.com/office/drawing/2014/main" val="20000"/>
                    </a:ext>
                  </a:extLst>
                </a:gridCol>
                <a:gridCol w="6405156">
                  <a:extLst>
                    <a:ext uri="{9D8B030D-6E8A-4147-A177-3AD203B41FA5}">
                      <a16:colId xmlns:a16="http://schemas.microsoft.com/office/drawing/2014/main" val="20001"/>
                    </a:ext>
                  </a:extLst>
                </a:gridCol>
              </a:tblGrid>
              <a:tr h="4572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Verdana" pitchFamily="34" charset="0"/>
                        <a:ea typeface="宋体" pitchFamily="2" charset="-122"/>
                      </a:endParaRPr>
                    </a:p>
                  </a:txBody>
                  <a:tcPr marL="91449" marR="91449" marT="45722" marB="45722"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F1            F2             F3              F4            F5</a:t>
                      </a:r>
                    </a:p>
                  </a:txBody>
                  <a:tcPr marL="91449" marR="91449" marT="45722" marB="45722"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1295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X1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X2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X3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X4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X5</a:t>
                      </a:r>
                    </a:p>
                  </a:txBody>
                  <a:tcPr marL="91449" marR="91449" marT="45722" marB="45722"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400" b="0" i="0" u="none" strike="noStrike" cap="none" normalizeH="0" baseline="0" dirty="0">
                        <a:ln>
                          <a:noFill/>
                        </a:ln>
                        <a:solidFill>
                          <a:schemeClr val="tx1"/>
                        </a:solidFill>
                        <a:effectLst/>
                        <a:latin typeface="Times New Roman" pitchFamily="18" charset="0"/>
                        <a:ea typeface="宋体" pitchFamily="2" charset="-122"/>
                      </a:endParaRPr>
                    </a:p>
                  </a:txBody>
                  <a:tcPr marL="91449" marR="91449" marT="45722" marB="45722"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06958" name="Group 78">
            <a:extLst>
              <a:ext uri="{FF2B5EF4-FFF2-40B4-BE49-F238E27FC236}">
                <a16:creationId xmlns:a16="http://schemas.microsoft.com/office/drawing/2014/main" id="{E45A5F34-D5FB-467B-BFD8-8BB2C57BEDC2}"/>
              </a:ext>
            </a:extLst>
          </p:cNvPr>
          <p:cNvGraphicFramePr>
            <a:graphicFrameLocks noGrp="1"/>
          </p:cNvGraphicFramePr>
          <p:nvPr>
            <p:ph sz="quarter" idx="2"/>
          </p:nvPr>
        </p:nvGraphicFramePr>
        <p:xfrm>
          <a:off x="611188" y="3429000"/>
          <a:ext cx="7705725" cy="2670175"/>
        </p:xfrm>
        <a:graphic>
          <a:graphicData uri="http://schemas.openxmlformats.org/drawingml/2006/table">
            <a:tbl>
              <a:tblPr/>
              <a:tblGrid>
                <a:gridCol w="966183">
                  <a:extLst>
                    <a:ext uri="{9D8B030D-6E8A-4147-A177-3AD203B41FA5}">
                      <a16:colId xmlns:a16="http://schemas.microsoft.com/office/drawing/2014/main" val="20000"/>
                    </a:ext>
                  </a:extLst>
                </a:gridCol>
                <a:gridCol w="6739542">
                  <a:extLst>
                    <a:ext uri="{9D8B030D-6E8A-4147-A177-3AD203B41FA5}">
                      <a16:colId xmlns:a16="http://schemas.microsoft.com/office/drawing/2014/main" val="20001"/>
                    </a:ext>
                  </a:extLst>
                </a:gridCol>
              </a:tblGrid>
              <a:tr h="4572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Verdana" pitchFamily="34" charset="0"/>
                        <a:ea typeface="宋体" pitchFamily="2" charset="-122"/>
                      </a:endParaRPr>
                    </a:p>
                  </a:txBody>
                  <a:tcPr marL="91446" marR="91446" marT="45722" marB="45722"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F1            F2                F3           F4            F5</a:t>
                      </a:r>
                    </a:p>
                  </a:txBody>
                  <a:tcPr marL="91446" marR="91446" marT="45722" marB="45722"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1295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X1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X2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X3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X4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X5</a:t>
                      </a:r>
                    </a:p>
                  </a:txBody>
                  <a:tcPr marL="91446" marR="91446" marT="45722" marB="45722"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66"/>
                          </a:solidFill>
                          <a:effectLst/>
                          <a:latin typeface="Times New Roman" pitchFamily="18" charset="0"/>
                          <a:ea typeface="宋体" pitchFamily="2" charset="-122"/>
                        </a:rPr>
                        <a:t>0.6126      0.2072</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0.1738       0.0057       0.0008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66"/>
                          </a:solidFill>
                          <a:effectLst/>
                          <a:latin typeface="Times New Roman" pitchFamily="18" charset="0"/>
                          <a:ea typeface="宋体" pitchFamily="2" charset="-122"/>
                        </a:rPr>
                        <a:t>0.4544      0.3065</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0.2366       </a:t>
                      </a:r>
                      <a:r>
                        <a:rPr kumimoji="0" lang="en-US" altLang="zh-CN" sz="2400" b="0" i="0" u="none" strike="noStrike" kern="1200" cap="none" normalizeH="0" baseline="0" dirty="0">
                          <a:ln>
                            <a:noFill/>
                          </a:ln>
                          <a:solidFill>
                            <a:schemeClr val="tx1"/>
                          </a:solidFill>
                          <a:effectLst/>
                          <a:latin typeface="Times New Roman" pitchFamily="18" charset="0"/>
                          <a:ea typeface="宋体" pitchFamily="2" charset="-122"/>
                          <a:cs typeface="+mn-cs"/>
                        </a:rPr>
                        <a:t>0.0004 </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0.0021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66"/>
                          </a:solidFill>
                          <a:effectLst/>
                          <a:latin typeface="Times New Roman" pitchFamily="18" charset="0"/>
                          <a:ea typeface="宋体" pitchFamily="2" charset="-122"/>
                        </a:rPr>
                        <a:t>0.5441      0.0643</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0.0061       0.1827       0.2028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66"/>
                          </a:solidFill>
                          <a:effectLst/>
                          <a:latin typeface="Times New Roman" pitchFamily="18" charset="0"/>
                          <a:ea typeface="宋体" pitchFamily="2" charset="-122"/>
                        </a:rPr>
                        <a:t>0.5499      0.0937</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0.0084       0.2020       0.1460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66"/>
                          </a:solidFill>
                          <a:effectLst/>
                          <a:latin typeface="Times New Roman" pitchFamily="18" charset="0"/>
                          <a:ea typeface="宋体" pitchFamily="2" charset="-122"/>
                        </a:rPr>
                        <a:t>0.6211      0.3147</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0.0045       0.0598       0.0000</a:t>
                      </a:r>
                    </a:p>
                  </a:txBody>
                  <a:tcPr marL="91446" marR="91446" marT="45722" marB="45722"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表格 3">
            <a:extLst>
              <a:ext uri="{FF2B5EF4-FFF2-40B4-BE49-F238E27FC236}">
                <a16:creationId xmlns:a16="http://schemas.microsoft.com/office/drawing/2014/main" id="{C7217FF2-4D44-4CCC-995D-B7C20857E7CD}"/>
              </a:ext>
            </a:extLst>
          </p:cNvPr>
          <p:cNvGraphicFramePr>
            <a:graphicFrameLocks noGrp="1"/>
          </p:cNvGraphicFramePr>
          <p:nvPr/>
        </p:nvGraphicFramePr>
        <p:xfrm>
          <a:off x="1527175" y="839788"/>
          <a:ext cx="6357938" cy="2157410"/>
        </p:xfrm>
        <a:graphic>
          <a:graphicData uri="http://schemas.openxmlformats.org/drawingml/2006/table">
            <a:tbl>
              <a:tblPr firstRow="1" firstCol="1" bandRow="1">
                <a:tableStyleId>{69CF1AB2-1976-4502-BF36-3FF5EA218861}</a:tableStyleId>
              </a:tblPr>
              <a:tblGrid>
                <a:gridCol w="1334692">
                  <a:extLst>
                    <a:ext uri="{9D8B030D-6E8A-4147-A177-3AD203B41FA5}">
                      <a16:colId xmlns:a16="http://schemas.microsoft.com/office/drawing/2014/main" val="20000"/>
                    </a:ext>
                  </a:extLst>
                </a:gridCol>
                <a:gridCol w="1363375">
                  <a:extLst>
                    <a:ext uri="{9D8B030D-6E8A-4147-A177-3AD203B41FA5}">
                      <a16:colId xmlns:a16="http://schemas.microsoft.com/office/drawing/2014/main" val="20001"/>
                    </a:ext>
                  </a:extLst>
                </a:gridCol>
                <a:gridCol w="1363375">
                  <a:extLst>
                    <a:ext uri="{9D8B030D-6E8A-4147-A177-3AD203B41FA5}">
                      <a16:colId xmlns:a16="http://schemas.microsoft.com/office/drawing/2014/main" val="20002"/>
                    </a:ext>
                  </a:extLst>
                </a:gridCol>
                <a:gridCol w="1148248">
                  <a:extLst>
                    <a:ext uri="{9D8B030D-6E8A-4147-A177-3AD203B41FA5}">
                      <a16:colId xmlns:a16="http://schemas.microsoft.com/office/drawing/2014/main" val="20003"/>
                    </a:ext>
                  </a:extLst>
                </a:gridCol>
                <a:gridCol w="1148248">
                  <a:extLst>
                    <a:ext uri="{9D8B030D-6E8A-4147-A177-3AD203B41FA5}">
                      <a16:colId xmlns:a16="http://schemas.microsoft.com/office/drawing/2014/main" val="20004"/>
                    </a:ext>
                  </a:extLst>
                </a:gridCol>
              </a:tblGrid>
              <a:tr h="4314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0.7827</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0.4551</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-0.4169</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kern="1200" cap="none" normalizeH="0" baseline="0">
                          <a:ln>
                            <a:noFill/>
                          </a:ln>
                          <a:solidFill>
                            <a:schemeClr val="tx1"/>
                          </a:solidFill>
                          <a:effectLst/>
                          <a:latin typeface="Times New Roman" pitchFamily="18" charset="0"/>
                          <a:ea typeface="宋体" pitchFamily="2" charset="-122"/>
                          <a:cs typeface="+mn-cs"/>
                        </a:rPr>
                        <a:t>-0.0754</a:t>
                      </a:r>
                      <a:endParaRPr kumimoji="0" lang="zh-CN" altLang="en-US" sz="2400" b="0" i="0" u="none" strike="noStrike" kern="1200" cap="none" normalizeH="0" baseline="0">
                        <a:ln>
                          <a:noFill/>
                        </a:ln>
                        <a:solidFill>
                          <a:schemeClr val="tx1"/>
                        </a:solidFill>
                        <a:effectLst/>
                        <a:latin typeface="Times New Roman" pitchFamily="18" charset="0"/>
                        <a:ea typeface="宋体" pitchFamily="2" charset="-122"/>
                        <a:cs typeface="+mn-cs"/>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kern="1200" cap="none" normalizeH="0" baseline="0">
                          <a:ln>
                            <a:noFill/>
                          </a:ln>
                          <a:solidFill>
                            <a:schemeClr val="tx1"/>
                          </a:solidFill>
                          <a:effectLst/>
                          <a:latin typeface="Times New Roman" pitchFamily="18" charset="0"/>
                          <a:ea typeface="宋体" pitchFamily="2" charset="-122"/>
                          <a:cs typeface="+mn-cs"/>
                        </a:rPr>
                        <a:t>0.0280</a:t>
                      </a:r>
                      <a:endParaRPr kumimoji="0" lang="zh-CN" altLang="en-US" sz="2400" b="0" i="0" u="none" strike="noStrike" kern="1200" cap="none" normalizeH="0" baseline="0">
                        <a:ln>
                          <a:noFill/>
                        </a:ln>
                        <a:solidFill>
                          <a:schemeClr val="tx1"/>
                        </a:solidFill>
                        <a:effectLst/>
                        <a:latin typeface="Times New Roman" pitchFamily="18" charset="0"/>
                        <a:ea typeface="宋体" pitchFamily="2" charset="-122"/>
                        <a:cs typeface="+mn-cs"/>
                      </a:endParaRPr>
                    </a:p>
                  </a:txBody>
                  <a:tcPr marL="68596" marR="68596" marT="0" marB="0" anchor="ctr"/>
                </a:tc>
                <a:extLst>
                  <a:ext uri="{0D108BD9-81ED-4DB2-BD59-A6C34878D82A}">
                    <a16:rowId xmlns:a16="http://schemas.microsoft.com/office/drawing/2014/main" val="10000"/>
                  </a:ext>
                </a:extLst>
              </a:tr>
              <a:tr h="4314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0.6741</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0.5536</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0.4864</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kern="1200" cap="none" normalizeH="0" baseline="0" dirty="0">
                          <a:ln>
                            <a:noFill/>
                          </a:ln>
                          <a:solidFill>
                            <a:schemeClr val="tx1"/>
                          </a:solidFill>
                          <a:effectLst/>
                          <a:latin typeface="Times New Roman" pitchFamily="18" charset="0"/>
                          <a:ea typeface="宋体" pitchFamily="2" charset="-122"/>
                          <a:cs typeface="+mn-cs"/>
                        </a:rPr>
                        <a:t>-0.0200</a:t>
                      </a:r>
                      <a:endParaRPr kumimoji="0" lang="zh-CN" altLang="en-US" sz="24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kern="1200" cap="none" normalizeH="0" baseline="0">
                          <a:ln>
                            <a:noFill/>
                          </a:ln>
                          <a:solidFill>
                            <a:schemeClr val="tx1"/>
                          </a:solidFill>
                          <a:effectLst/>
                          <a:latin typeface="Times New Roman" pitchFamily="18" charset="0"/>
                          <a:ea typeface="宋体" pitchFamily="2" charset="-122"/>
                          <a:cs typeface="+mn-cs"/>
                        </a:rPr>
                        <a:t>-0.0458</a:t>
                      </a:r>
                      <a:endParaRPr kumimoji="0" lang="zh-CN" altLang="en-US" sz="2400" b="0" i="0" u="none" strike="noStrike" kern="1200" cap="none" normalizeH="0" baseline="0">
                        <a:ln>
                          <a:noFill/>
                        </a:ln>
                        <a:solidFill>
                          <a:schemeClr val="tx1"/>
                        </a:solidFill>
                        <a:effectLst/>
                        <a:latin typeface="Times New Roman" pitchFamily="18" charset="0"/>
                        <a:ea typeface="宋体" pitchFamily="2" charset="-122"/>
                        <a:cs typeface="+mn-cs"/>
                      </a:endParaRPr>
                    </a:p>
                  </a:txBody>
                  <a:tcPr marL="68596" marR="68596" marT="0" marB="0" anchor="ctr"/>
                </a:tc>
                <a:extLst>
                  <a:ext uri="{0D108BD9-81ED-4DB2-BD59-A6C34878D82A}">
                    <a16:rowId xmlns:a16="http://schemas.microsoft.com/office/drawing/2014/main" val="10001"/>
                  </a:ext>
                </a:extLst>
              </a:tr>
              <a:tr h="4314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0.7376</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-0.2537</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0.0781</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kern="1200" cap="none" normalizeH="0" baseline="0" dirty="0">
                          <a:ln>
                            <a:noFill/>
                          </a:ln>
                          <a:solidFill>
                            <a:schemeClr val="tx1"/>
                          </a:solidFill>
                          <a:effectLst/>
                          <a:latin typeface="Times New Roman" pitchFamily="18" charset="0"/>
                          <a:ea typeface="宋体" pitchFamily="2" charset="-122"/>
                          <a:cs typeface="+mn-cs"/>
                        </a:rPr>
                        <a:t>0.4274</a:t>
                      </a:r>
                      <a:endParaRPr kumimoji="0" lang="zh-CN" altLang="en-US" sz="24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kern="1200" cap="none" normalizeH="0" baseline="0" dirty="0">
                          <a:ln>
                            <a:noFill/>
                          </a:ln>
                          <a:solidFill>
                            <a:schemeClr val="tx1"/>
                          </a:solidFill>
                          <a:effectLst/>
                          <a:latin typeface="Times New Roman" pitchFamily="18" charset="0"/>
                          <a:ea typeface="宋体" pitchFamily="2" charset="-122"/>
                          <a:cs typeface="+mn-cs"/>
                        </a:rPr>
                        <a:t>0.4503</a:t>
                      </a:r>
                      <a:endParaRPr kumimoji="0" lang="zh-CN" altLang="en-US" sz="24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68596" marR="68596" marT="0" marB="0" anchor="ctr"/>
                </a:tc>
                <a:extLst>
                  <a:ext uri="{0D108BD9-81ED-4DB2-BD59-A6C34878D82A}">
                    <a16:rowId xmlns:a16="http://schemas.microsoft.com/office/drawing/2014/main" val="10002"/>
                  </a:ext>
                </a:extLst>
              </a:tr>
              <a:tr h="4314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0.7416</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a:ln>
                            <a:noFill/>
                          </a:ln>
                          <a:solidFill>
                            <a:schemeClr val="tx1"/>
                          </a:solidFill>
                          <a:effectLst/>
                          <a:latin typeface="Times New Roman" panose="02020603050405020304" pitchFamily="18" charset="0"/>
                          <a:cs typeface="Times New Roman" panose="02020603050405020304" pitchFamily="18" charset="0"/>
                        </a:rPr>
                        <a:t>-0.3061</a:t>
                      </a:r>
                      <a:endParaRPr kumimoji="0" lang="zh-CN" altLang="en-US" sz="2400" b="0" i="0" u="none" strike="noStrike" kern="1200"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-0.0919</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kern="1200" cap="none" normalizeH="0" baseline="0" dirty="0">
                          <a:ln>
                            <a:noFill/>
                          </a:ln>
                          <a:solidFill>
                            <a:schemeClr val="tx1"/>
                          </a:solidFill>
                          <a:effectLst/>
                          <a:latin typeface="Times New Roman" pitchFamily="18" charset="0"/>
                          <a:ea typeface="宋体" pitchFamily="2" charset="-122"/>
                          <a:cs typeface="+mn-cs"/>
                        </a:rPr>
                        <a:t>0.4494</a:t>
                      </a:r>
                      <a:endParaRPr kumimoji="0" lang="zh-CN" altLang="en-US" sz="24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kern="1200" cap="none" normalizeH="0" baseline="0" dirty="0">
                          <a:ln>
                            <a:noFill/>
                          </a:ln>
                          <a:solidFill>
                            <a:schemeClr val="tx1"/>
                          </a:solidFill>
                          <a:effectLst/>
                          <a:latin typeface="Times New Roman" pitchFamily="18" charset="0"/>
                          <a:ea typeface="宋体" pitchFamily="2" charset="-122"/>
                          <a:cs typeface="+mn-cs"/>
                        </a:rPr>
                        <a:t>-0.3820</a:t>
                      </a:r>
                      <a:endParaRPr kumimoji="0" lang="zh-CN" altLang="en-US" sz="24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68596" marR="68596" marT="0" marB="0" anchor="ctr"/>
                </a:tc>
                <a:extLst>
                  <a:ext uri="{0D108BD9-81ED-4DB2-BD59-A6C34878D82A}">
                    <a16:rowId xmlns:a16="http://schemas.microsoft.com/office/drawing/2014/main" val="10003"/>
                  </a:ext>
                </a:extLst>
              </a:tr>
              <a:tr h="4314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0.7881</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-0.5610</a:t>
                      </a:r>
                      <a:endParaRPr kumimoji="0" lang="zh-CN" altLang="en-US" sz="2400" b="0"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u="none" strike="noStrike" kern="1200" cap="none" normalizeH="0" baseline="0">
                          <a:ln>
                            <a:noFill/>
                          </a:ln>
                          <a:solidFill>
                            <a:schemeClr val="tx1"/>
                          </a:solidFill>
                          <a:effectLst/>
                          <a:latin typeface="Times New Roman" panose="02020603050405020304" pitchFamily="18" charset="0"/>
                          <a:cs typeface="Times New Roman" panose="02020603050405020304" pitchFamily="18" charset="0"/>
                        </a:rPr>
                        <a:t>0.0668</a:t>
                      </a:r>
                      <a:endParaRPr kumimoji="0" lang="zh-CN" altLang="en-US" sz="2400" b="0" i="0" u="none" strike="noStrike" kern="1200"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kern="1200" cap="none" normalizeH="0" baseline="0" dirty="0">
                          <a:ln>
                            <a:noFill/>
                          </a:ln>
                          <a:solidFill>
                            <a:schemeClr val="tx1"/>
                          </a:solidFill>
                          <a:effectLst/>
                          <a:latin typeface="Times New Roman" pitchFamily="18" charset="0"/>
                          <a:ea typeface="宋体" pitchFamily="2" charset="-122"/>
                          <a:cs typeface="+mn-cs"/>
                        </a:rPr>
                        <a:t>-0.2445</a:t>
                      </a:r>
                      <a:endParaRPr kumimoji="0" lang="zh-CN" altLang="en-US" sz="24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68596" marR="68596" marT="0" marB="0" anchor="ct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kern="1200" cap="none" normalizeH="0" baseline="0" dirty="0">
                          <a:ln>
                            <a:noFill/>
                          </a:ln>
                          <a:solidFill>
                            <a:schemeClr val="tx1"/>
                          </a:solidFill>
                          <a:effectLst/>
                          <a:latin typeface="Times New Roman" pitchFamily="18" charset="0"/>
                          <a:ea typeface="宋体" pitchFamily="2" charset="-122"/>
                          <a:cs typeface="+mn-cs"/>
                        </a:rPr>
                        <a:t>-0.0032</a:t>
                      </a:r>
                      <a:endParaRPr kumimoji="0" lang="zh-CN" altLang="en-US" sz="24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68596" marR="68596" marT="0" marB="0" anchor="ctr"/>
                </a:tc>
                <a:extLst>
                  <a:ext uri="{0D108BD9-81ED-4DB2-BD59-A6C34878D82A}">
                    <a16:rowId xmlns:a16="http://schemas.microsoft.com/office/drawing/2014/main" val="10004"/>
                  </a:ext>
                </a:extLst>
              </a:tr>
            </a:tbl>
          </a:graphicData>
        </a:graphic>
      </p:graphicFrame>
      <p:graphicFrame>
        <p:nvGraphicFramePr>
          <p:cNvPr id="75830" name="对象 13">
            <a:extLst>
              <a:ext uri="{FF2B5EF4-FFF2-40B4-BE49-F238E27FC236}">
                <a16:creationId xmlns:a16="http://schemas.microsoft.com/office/drawing/2014/main" id="{B47D1B52-CD28-4571-9C59-B9719599DFB6}"/>
              </a:ext>
            </a:extLst>
          </p:cNvPr>
          <p:cNvGraphicFramePr>
            <a:graphicFrameLocks noChangeAspect="1"/>
          </p:cNvGraphicFramePr>
          <p:nvPr/>
        </p:nvGraphicFramePr>
        <p:xfrm>
          <a:off x="755650" y="238125"/>
          <a:ext cx="439738" cy="520700"/>
        </p:xfrm>
        <a:graphic>
          <a:graphicData uri="http://schemas.openxmlformats.org/presentationml/2006/ole">
            <mc:AlternateContent xmlns:mc="http://schemas.openxmlformats.org/markup-compatibility/2006">
              <mc:Choice xmlns:v="urn:schemas-microsoft-com:vml" Requires="v">
                <p:oleObj spid="_x0000_s35866" name="Equation" r:id="rId3" imgW="203112" imgH="241195" progId="Equation.DSMT4">
                  <p:embed/>
                </p:oleObj>
              </mc:Choice>
              <mc:Fallback>
                <p:oleObj name="Equation" r:id="rId3" imgW="203112" imgH="241195" progId="Equation.DSMT4">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38125"/>
                        <a:ext cx="439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831" name="对象 14">
            <a:extLst>
              <a:ext uri="{FF2B5EF4-FFF2-40B4-BE49-F238E27FC236}">
                <a16:creationId xmlns:a16="http://schemas.microsoft.com/office/drawing/2014/main" id="{3B9492D3-FC2D-4BF3-A652-656EDAB9CD24}"/>
              </a:ext>
            </a:extLst>
          </p:cNvPr>
          <p:cNvGraphicFramePr>
            <a:graphicFrameLocks noChangeAspect="1"/>
          </p:cNvGraphicFramePr>
          <p:nvPr/>
        </p:nvGraphicFramePr>
        <p:xfrm>
          <a:off x="796925" y="3321050"/>
          <a:ext cx="439738" cy="547688"/>
        </p:xfrm>
        <a:graphic>
          <a:graphicData uri="http://schemas.openxmlformats.org/presentationml/2006/ole">
            <mc:AlternateContent xmlns:mc="http://schemas.openxmlformats.org/markup-compatibility/2006">
              <mc:Choice xmlns:v="urn:schemas-microsoft-com:vml" Requires="v">
                <p:oleObj spid="_x0000_s35867" name="Equation" r:id="rId5" imgW="203024" imgH="253780" progId="Equation.DSMT4">
                  <p:embed/>
                </p:oleObj>
              </mc:Choice>
              <mc:Fallback>
                <p:oleObj name="Equation" r:id="rId5" imgW="203024" imgH="253780" progId="Equation.DSMT4">
                  <p:embed/>
                  <p:pic>
                    <p:nvPicPr>
                      <p:cNvPr id="0" name="对象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925" y="3321050"/>
                        <a:ext cx="43973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4">
            <a:extLst>
              <a:ext uri="{FF2B5EF4-FFF2-40B4-BE49-F238E27FC236}">
                <a16:creationId xmlns:a16="http://schemas.microsoft.com/office/drawing/2014/main" id="{7E207E52-ED85-49BF-B4C6-1C74283D0C2E}"/>
              </a:ext>
            </a:extLst>
          </p:cNvPr>
          <p:cNvGrpSpPr>
            <a:grpSpLocks/>
          </p:cNvGrpSpPr>
          <p:nvPr/>
        </p:nvGrpSpPr>
        <p:grpSpPr bwMode="auto">
          <a:xfrm>
            <a:off x="533400" y="762000"/>
            <a:ext cx="8305800" cy="5562600"/>
            <a:chOff x="-3" y="-3"/>
            <a:chExt cx="3627" cy="2694"/>
          </a:xfrm>
        </p:grpSpPr>
        <p:grpSp>
          <p:nvGrpSpPr>
            <p:cNvPr id="21507" name="Group 5">
              <a:extLst>
                <a:ext uri="{FF2B5EF4-FFF2-40B4-BE49-F238E27FC236}">
                  <a16:creationId xmlns:a16="http://schemas.microsoft.com/office/drawing/2014/main" id="{2ACDA4B0-058A-4A75-94A7-2CC1F47C909E}"/>
                </a:ext>
              </a:extLst>
            </p:cNvPr>
            <p:cNvGrpSpPr>
              <a:grpSpLocks/>
            </p:cNvGrpSpPr>
            <p:nvPr/>
          </p:nvGrpSpPr>
          <p:grpSpPr bwMode="auto">
            <a:xfrm>
              <a:off x="0" y="0"/>
              <a:ext cx="3621" cy="2688"/>
              <a:chOff x="0" y="0"/>
              <a:chExt cx="3621" cy="2688"/>
            </a:xfrm>
          </p:grpSpPr>
          <p:grpSp>
            <p:nvGrpSpPr>
              <p:cNvPr id="21509" name="Group 6">
                <a:extLst>
                  <a:ext uri="{FF2B5EF4-FFF2-40B4-BE49-F238E27FC236}">
                    <a16:creationId xmlns:a16="http://schemas.microsoft.com/office/drawing/2014/main" id="{0945BB48-95DF-498D-9373-6DB85A7F24C9}"/>
                  </a:ext>
                </a:extLst>
              </p:cNvPr>
              <p:cNvGrpSpPr>
                <a:grpSpLocks/>
              </p:cNvGrpSpPr>
              <p:nvPr/>
            </p:nvGrpSpPr>
            <p:grpSpPr bwMode="auto">
              <a:xfrm>
                <a:off x="0" y="0"/>
                <a:ext cx="465" cy="384"/>
                <a:chOff x="0" y="0"/>
                <a:chExt cx="465" cy="384"/>
              </a:xfrm>
            </p:grpSpPr>
            <p:sp>
              <p:nvSpPr>
                <p:cNvPr id="21654" name="Rectangle 7">
                  <a:extLst>
                    <a:ext uri="{FF2B5EF4-FFF2-40B4-BE49-F238E27FC236}">
                      <a16:creationId xmlns:a16="http://schemas.microsoft.com/office/drawing/2014/main" id="{F7DFDBEC-2E28-4A01-AAE0-13788AA4A230}"/>
                    </a:ext>
                  </a:extLst>
                </p:cNvPr>
                <p:cNvSpPr>
                  <a:spLocks noChangeArrowheads="1"/>
                </p:cNvSpPr>
                <p:nvPr/>
              </p:nvSpPr>
              <p:spPr bwMode="auto">
                <a:xfrm>
                  <a:off x="11" y="0"/>
                  <a:ext cx="44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55" name="Rectangle 8">
                  <a:extLst>
                    <a:ext uri="{FF2B5EF4-FFF2-40B4-BE49-F238E27FC236}">
                      <a16:creationId xmlns:a16="http://schemas.microsoft.com/office/drawing/2014/main" id="{4D63E7E4-6F56-4FDF-9150-C4F7A7268093}"/>
                    </a:ext>
                  </a:extLst>
                </p:cNvPr>
                <p:cNvSpPr>
                  <a:spLocks noChangeArrowheads="1"/>
                </p:cNvSpPr>
                <p:nvPr/>
              </p:nvSpPr>
              <p:spPr bwMode="auto">
                <a:xfrm>
                  <a:off x="0" y="0"/>
                  <a:ext cx="46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10" name="Group 9">
                <a:extLst>
                  <a:ext uri="{FF2B5EF4-FFF2-40B4-BE49-F238E27FC236}">
                    <a16:creationId xmlns:a16="http://schemas.microsoft.com/office/drawing/2014/main" id="{7F007889-6BA0-41D6-B120-90C97287851D}"/>
                  </a:ext>
                </a:extLst>
              </p:cNvPr>
              <p:cNvGrpSpPr>
                <a:grpSpLocks/>
              </p:cNvGrpSpPr>
              <p:nvPr/>
            </p:nvGrpSpPr>
            <p:grpSpPr bwMode="auto">
              <a:xfrm>
                <a:off x="465" y="0"/>
                <a:ext cx="598" cy="384"/>
                <a:chOff x="465" y="0"/>
                <a:chExt cx="598" cy="384"/>
              </a:xfrm>
            </p:grpSpPr>
            <p:sp>
              <p:nvSpPr>
                <p:cNvPr id="21652" name="Rectangle 10">
                  <a:extLst>
                    <a:ext uri="{FF2B5EF4-FFF2-40B4-BE49-F238E27FC236}">
                      <a16:creationId xmlns:a16="http://schemas.microsoft.com/office/drawing/2014/main" id="{FC5F2C8C-C692-4D21-9771-B87E80D33A43}"/>
                    </a:ext>
                  </a:extLst>
                </p:cNvPr>
                <p:cNvSpPr>
                  <a:spLocks noChangeArrowheads="1"/>
                </p:cNvSpPr>
                <p:nvPr/>
              </p:nvSpPr>
              <p:spPr bwMode="auto">
                <a:xfrm>
                  <a:off x="476" y="0"/>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F1</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53" name="Rectangle 11">
                  <a:extLst>
                    <a:ext uri="{FF2B5EF4-FFF2-40B4-BE49-F238E27FC236}">
                      <a16:creationId xmlns:a16="http://schemas.microsoft.com/office/drawing/2014/main" id="{64733FC3-499A-4501-BAE2-64E0DA38EF7F}"/>
                    </a:ext>
                  </a:extLst>
                </p:cNvPr>
                <p:cNvSpPr>
                  <a:spLocks noChangeArrowheads="1"/>
                </p:cNvSpPr>
                <p:nvPr/>
              </p:nvSpPr>
              <p:spPr bwMode="auto">
                <a:xfrm>
                  <a:off x="465" y="0"/>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11" name="Group 12">
                <a:extLst>
                  <a:ext uri="{FF2B5EF4-FFF2-40B4-BE49-F238E27FC236}">
                    <a16:creationId xmlns:a16="http://schemas.microsoft.com/office/drawing/2014/main" id="{1D5620AA-CA81-477C-91EB-913A505DFA7E}"/>
                  </a:ext>
                </a:extLst>
              </p:cNvPr>
              <p:cNvGrpSpPr>
                <a:grpSpLocks/>
              </p:cNvGrpSpPr>
              <p:nvPr/>
            </p:nvGrpSpPr>
            <p:grpSpPr bwMode="auto">
              <a:xfrm>
                <a:off x="1063" y="0"/>
                <a:ext cx="526" cy="384"/>
                <a:chOff x="1063" y="0"/>
                <a:chExt cx="526" cy="384"/>
              </a:xfrm>
            </p:grpSpPr>
            <p:sp>
              <p:nvSpPr>
                <p:cNvPr id="21650" name="Rectangle 13">
                  <a:extLst>
                    <a:ext uri="{FF2B5EF4-FFF2-40B4-BE49-F238E27FC236}">
                      <a16:creationId xmlns:a16="http://schemas.microsoft.com/office/drawing/2014/main" id="{F44620F4-8C47-44AB-954A-131498B29F88}"/>
                    </a:ext>
                  </a:extLst>
                </p:cNvPr>
                <p:cNvSpPr>
                  <a:spLocks noChangeArrowheads="1"/>
                </p:cNvSpPr>
                <p:nvPr/>
              </p:nvSpPr>
              <p:spPr bwMode="auto">
                <a:xfrm>
                  <a:off x="1074"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F2</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51" name="Rectangle 14">
                  <a:extLst>
                    <a:ext uri="{FF2B5EF4-FFF2-40B4-BE49-F238E27FC236}">
                      <a16:creationId xmlns:a16="http://schemas.microsoft.com/office/drawing/2014/main" id="{3BFC6C0F-A4D3-4C28-A94F-F61921EE9904}"/>
                    </a:ext>
                  </a:extLst>
                </p:cNvPr>
                <p:cNvSpPr>
                  <a:spLocks noChangeArrowheads="1"/>
                </p:cNvSpPr>
                <p:nvPr/>
              </p:nvSpPr>
              <p:spPr bwMode="auto">
                <a:xfrm>
                  <a:off x="1063" y="0"/>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12" name="Group 15">
                <a:extLst>
                  <a:ext uri="{FF2B5EF4-FFF2-40B4-BE49-F238E27FC236}">
                    <a16:creationId xmlns:a16="http://schemas.microsoft.com/office/drawing/2014/main" id="{DD5A3F4A-8786-442D-AA6D-0D9C1EDC7DAE}"/>
                  </a:ext>
                </a:extLst>
              </p:cNvPr>
              <p:cNvGrpSpPr>
                <a:grpSpLocks/>
              </p:cNvGrpSpPr>
              <p:nvPr/>
            </p:nvGrpSpPr>
            <p:grpSpPr bwMode="auto">
              <a:xfrm>
                <a:off x="1589" y="0"/>
                <a:ext cx="526" cy="384"/>
                <a:chOff x="1589" y="0"/>
                <a:chExt cx="526" cy="384"/>
              </a:xfrm>
            </p:grpSpPr>
            <p:sp>
              <p:nvSpPr>
                <p:cNvPr id="21648" name="Rectangle 16">
                  <a:extLst>
                    <a:ext uri="{FF2B5EF4-FFF2-40B4-BE49-F238E27FC236}">
                      <a16:creationId xmlns:a16="http://schemas.microsoft.com/office/drawing/2014/main" id="{A3382680-6186-4C40-9AD5-8CBBE88ECA5C}"/>
                    </a:ext>
                  </a:extLst>
                </p:cNvPr>
                <p:cNvSpPr>
                  <a:spLocks noChangeArrowheads="1"/>
                </p:cNvSpPr>
                <p:nvPr/>
              </p:nvSpPr>
              <p:spPr bwMode="auto">
                <a:xfrm>
                  <a:off x="1600"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F3</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49" name="Rectangle 17">
                  <a:extLst>
                    <a:ext uri="{FF2B5EF4-FFF2-40B4-BE49-F238E27FC236}">
                      <a16:creationId xmlns:a16="http://schemas.microsoft.com/office/drawing/2014/main" id="{6E2F8B6D-17BF-4A2D-AB71-A80D0556A753}"/>
                    </a:ext>
                  </a:extLst>
                </p:cNvPr>
                <p:cNvSpPr>
                  <a:spLocks noChangeArrowheads="1"/>
                </p:cNvSpPr>
                <p:nvPr/>
              </p:nvSpPr>
              <p:spPr bwMode="auto">
                <a:xfrm>
                  <a:off x="1589" y="0"/>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13" name="Group 18">
                <a:extLst>
                  <a:ext uri="{FF2B5EF4-FFF2-40B4-BE49-F238E27FC236}">
                    <a16:creationId xmlns:a16="http://schemas.microsoft.com/office/drawing/2014/main" id="{310C08A7-BFA0-4301-B548-68805D0D6777}"/>
                  </a:ext>
                </a:extLst>
              </p:cNvPr>
              <p:cNvGrpSpPr>
                <a:grpSpLocks/>
              </p:cNvGrpSpPr>
              <p:nvPr/>
            </p:nvGrpSpPr>
            <p:grpSpPr bwMode="auto">
              <a:xfrm>
                <a:off x="2115" y="0"/>
                <a:ext cx="598" cy="384"/>
                <a:chOff x="2115" y="0"/>
                <a:chExt cx="598" cy="384"/>
              </a:xfrm>
            </p:grpSpPr>
            <p:sp>
              <p:nvSpPr>
                <p:cNvPr id="21646" name="Rectangle 19">
                  <a:extLst>
                    <a:ext uri="{FF2B5EF4-FFF2-40B4-BE49-F238E27FC236}">
                      <a16:creationId xmlns:a16="http://schemas.microsoft.com/office/drawing/2014/main" id="{89A4C7A8-5908-45D5-9560-F097CF891736}"/>
                    </a:ext>
                  </a:extLst>
                </p:cNvPr>
                <p:cNvSpPr>
                  <a:spLocks noChangeArrowheads="1"/>
                </p:cNvSpPr>
                <p:nvPr/>
              </p:nvSpPr>
              <p:spPr bwMode="auto">
                <a:xfrm>
                  <a:off x="2126" y="0"/>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i</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47" name="Rectangle 20">
                  <a:extLst>
                    <a:ext uri="{FF2B5EF4-FFF2-40B4-BE49-F238E27FC236}">
                      <a16:creationId xmlns:a16="http://schemas.microsoft.com/office/drawing/2014/main" id="{681053CD-B9D3-4A39-AA24-5BE0CC2C306F}"/>
                    </a:ext>
                  </a:extLst>
                </p:cNvPr>
                <p:cNvSpPr>
                  <a:spLocks noChangeArrowheads="1"/>
                </p:cNvSpPr>
                <p:nvPr/>
              </p:nvSpPr>
              <p:spPr bwMode="auto">
                <a:xfrm>
                  <a:off x="2115" y="0"/>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14" name="Group 21">
                <a:extLst>
                  <a:ext uri="{FF2B5EF4-FFF2-40B4-BE49-F238E27FC236}">
                    <a16:creationId xmlns:a16="http://schemas.microsoft.com/office/drawing/2014/main" id="{7F2D12A3-3E9E-4EEB-95D2-948EFAD372B1}"/>
                  </a:ext>
                </a:extLst>
              </p:cNvPr>
              <p:cNvGrpSpPr>
                <a:grpSpLocks/>
              </p:cNvGrpSpPr>
              <p:nvPr/>
            </p:nvGrpSpPr>
            <p:grpSpPr bwMode="auto">
              <a:xfrm>
                <a:off x="2713" y="0"/>
                <a:ext cx="526" cy="384"/>
                <a:chOff x="2713" y="0"/>
                <a:chExt cx="526" cy="384"/>
              </a:xfrm>
            </p:grpSpPr>
            <p:sp>
              <p:nvSpPr>
                <p:cNvPr id="21644" name="Rectangle 22">
                  <a:extLst>
                    <a:ext uri="{FF2B5EF4-FFF2-40B4-BE49-F238E27FC236}">
                      <a16:creationId xmlns:a16="http://schemas.microsoft.com/office/drawing/2014/main" id="{B2233B77-D8E1-4357-A845-8D412E00644A}"/>
                    </a:ext>
                  </a:extLst>
                </p:cNvPr>
                <p:cNvSpPr>
                  <a:spLocks noChangeArrowheads="1"/>
                </p:cNvSpPr>
                <p:nvPr/>
              </p:nvSpPr>
              <p:spPr bwMode="auto">
                <a:xfrm>
                  <a:off x="2724"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i</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45" name="Rectangle 23">
                  <a:extLst>
                    <a:ext uri="{FF2B5EF4-FFF2-40B4-BE49-F238E27FC236}">
                      <a16:creationId xmlns:a16="http://schemas.microsoft.com/office/drawing/2014/main" id="{C7240411-C867-4317-A604-E65E92DC2A51}"/>
                    </a:ext>
                  </a:extLst>
                </p:cNvPr>
                <p:cNvSpPr>
                  <a:spLocks noChangeArrowheads="1"/>
                </p:cNvSpPr>
                <p:nvPr/>
              </p:nvSpPr>
              <p:spPr bwMode="auto">
                <a:xfrm>
                  <a:off x="2713" y="0"/>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15" name="Group 24">
                <a:extLst>
                  <a:ext uri="{FF2B5EF4-FFF2-40B4-BE49-F238E27FC236}">
                    <a16:creationId xmlns:a16="http://schemas.microsoft.com/office/drawing/2014/main" id="{7EAC6A43-94EF-4A2A-ADEF-630F913AA16E}"/>
                  </a:ext>
                </a:extLst>
              </p:cNvPr>
              <p:cNvGrpSpPr>
                <a:grpSpLocks/>
              </p:cNvGrpSpPr>
              <p:nvPr/>
            </p:nvGrpSpPr>
            <p:grpSpPr bwMode="auto">
              <a:xfrm>
                <a:off x="3239" y="0"/>
                <a:ext cx="382" cy="384"/>
                <a:chOff x="3239" y="0"/>
                <a:chExt cx="382" cy="384"/>
              </a:xfrm>
            </p:grpSpPr>
            <p:sp>
              <p:nvSpPr>
                <p:cNvPr id="21642" name="Rectangle 25">
                  <a:extLst>
                    <a:ext uri="{FF2B5EF4-FFF2-40B4-BE49-F238E27FC236}">
                      <a16:creationId xmlns:a16="http://schemas.microsoft.com/office/drawing/2014/main" id="{CB36A8C8-15AA-4117-AEFD-1656AA5826FD}"/>
                    </a:ext>
                  </a:extLst>
                </p:cNvPr>
                <p:cNvSpPr>
                  <a:spLocks noChangeArrowheads="1"/>
                </p:cNvSpPr>
                <p:nvPr/>
              </p:nvSpPr>
              <p:spPr bwMode="auto">
                <a:xfrm>
                  <a:off x="3250" y="0"/>
                  <a:ext cx="3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t</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43" name="Rectangle 26">
                  <a:extLst>
                    <a:ext uri="{FF2B5EF4-FFF2-40B4-BE49-F238E27FC236}">
                      <a16:creationId xmlns:a16="http://schemas.microsoft.com/office/drawing/2014/main" id="{B3DE256D-F19B-471B-921F-A3FF4BF1CC59}"/>
                    </a:ext>
                  </a:extLst>
                </p:cNvPr>
                <p:cNvSpPr>
                  <a:spLocks noChangeArrowheads="1"/>
                </p:cNvSpPr>
                <p:nvPr/>
              </p:nvSpPr>
              <p:spPr bwMode="auto">
                <a:xfrm>
                  <a:off x="3239" y="0"/>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16" name="Group 27">
                <a:extLst>
                  <a:ext uri="{FF2B5EF4-FFF2-40B4-BE49-F238E27FC236}">
                    <a16:creationId xmlns:a16="http://schemas.microsoft.com/office/drawing/2014/main" id="{7BF45AAB-57A2-4B6B-BEAC-4A59B544CE3B}"/>
                  </a:ext>
                </a:extLst>
              </p:cNvPr>
              <p:cNvGrpSpPr>
                <a:grpSpLocks/>
              </p:cNvGrpSpPr>
              <p:nvPr/>
            </p:nvGrpSpPr>
            <p:grpSpPr bwMode="auto">
              <a:xfrm>
                <a:off x="0" y="384"/>
                <a:ext cx="465" cy="384"/>
                <a:chOff x="0" y="384"/>
                <a:chExt cx="465" cy="384"/>
              </a:xfrm>
            </p:grpSpPr>
            <p:sp>
              <p:nvSpPr>
                <p:cNvPr id="21640" name="Rectangle 28">
                  <a:extLst>
                    <a:ext uri="{FF2B5EF4-FFF2-40B4-BE49-F238E27FC236}">
                      <a16:creationId xmlns:a16="http://schemas.microsoft.com/office/drawing/2014/main" id="{2666DCA3-1A9B-43FA-B942-642BF289F92F}"/>
                    </a:ext>
                  </a:extLst>
                </p:cNvPr>
                <p:cNvSpPr>
                  <a:spLocks noChangeArrowheads="1"/>
                </p:cNvSpPr>
                <p:nvPr/>
              </p:nvSpPr>
              <p:spPr bwMode="auto">
                <a:xfrm>
                  <a:off x="11" y="384"/>
                  <a:ext cx="44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F1</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41" name="Rectangle 29">
                  <a:extLst>
                    <a:ext uri="{FF2B5EF4-FFF2-40B4-BE49-F238E27FC236}">
                      <a16:creationId xmlns:a16="http://schemas.microsoft.com/office/drawing/2014/main" id="{0FBCF89A-0F7F-4B60-B045-B13089FDADEC}"/>
                    </a:ext>
                  </a:extLst>
                </p:cNvPr>
                <p:cNvSpPr>
                  <a:spLocks noChangeArrowheads="1"/>
                </p:cNvSpPr>
                <p:nvPr/>
              </p:nvSpPr>
              <p:spPr bwMode="auto">
                <a:xfrm>
                  <a:off x="0" y="384"/>
                  <a:ext cx="46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17" name="Group 30">
                <a:extLst>
                  <a:ext uri="{FF2B5EF4-FFF2-40B4-BE49-F238E27FC236}">
                    <a16:creationId xmlns:a16="http://schemas.microsoft.com/office/drawing/2014/main" id="{EC5070E3-6BE0-432E-8254-097E1BCD08FD}"/>
                  </a:ext>
                </a:extLst>
              </p:cNvPr>
              <p:cNvGrpSpPr>
                <a:grpSpLocks/>
              </p:cNvGrpSpPr>
              <p:nvPr/>
            </p:nvGrpSpPr>
            <p:grpSpPr bwMode="auto">
              <a:xfrm>
                <a:off x="465" y="384"/>
                <a:ext cx="598" cy="384"/>
                <a:chOff x="465" y="384"/>
                <a:chExt cx="598" cy="384"/>
              </a:xfrm>
            </p:grpSpPr>
            <p:sp>
              <p:nvSpPr>
                <p:cNvPr id="21638" name="Rectangle 31">
                  <a:extLst>
                    <a:ext uri="{FF2B5EF4-FFF2-40B4-BE49-F238E27FC236}">
                      <a16:creationId xmlns:a16="http://schemas.microsoft.com/office/drawing/2014/main" id="{7A2F1F10-E2FC-40B6-B412-9A730C1005C0}"/>
                    </a:ext>
                  </a:extLst>
                </p:cNvPr>
                <p:cNvSpPr>
                  <a:spLocks noChangeArrowheads="1"/>
                </p:cNvSpPr>
                <p:nvPr/>
              </p:nvSpPr>
              <p:spPr bwMode="auto">
                <a:xfrm>
                  <a:off x="476" y="384"/>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1</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39" name="Rectangle 32">
                  <a:extLst>
                    <a:ext uri="{FF2B5EF4-FFF2-40B4-BE49-F238E27FC236}">
                      <a16:creationId xmlns:a16="http://schemas.microsoft.com/office/drawing/2014/main" id="{5F973977-4630-4F5F-8107-35DC625DF28B}"/>
                    </a:ext>
                  </a:extLst>
                </p:cNvPr>
                <p:cNvSpPr>
                  <a:spLocks noChangeArrowheads="1"/>
                </p:cNvSpPr>
                <p:nvPr/>
              </p:nvSpPr>
              <p:spPr bwMode="auto">
                <a:xfrm>
                  <a:off x="465" y="384"/>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18" name="Group 33">
                <a:extLst>
                  <a:ext uri="{FF2B5EF4-FFF2-40B4-BE49-F238E27FC236}">
                    <a16:creationId xmlns:a16="http://schemas.microsoft.com/office/drawing/2014/main" id="{BEEE66CA-95D3-4EF2-AEB6-BA12A8DC8137}"/>
                  </a:ext>
                </a:extLst>
              </p:cNvPr>
              <p:cNvGrpSpPr>
                <a:grpSpLocks/>
              </p:cNvGrpSpPr>
              <p:nvPr/>
            </p:nvGrpSpPr>
            <p:grpSpPr bwMode="auto">
              <a:xfrm>
                <a:off x="1063" y="384"/>
                <a:ext cx="526" cy="384"/>
                <a:chOff x="1063" y="384"/>
                <a:chExt cx="526" cy="384"/>
              </a:xfrm>
            </p:grpSpPr>
            <p:sp>
              <p:nvSpPr>
                <p:cNvPr id="21636" name="Rectangle 34">
                  <a:extLst>
                    <a:ext uri="{FF2B5EF4-FFF2-40B4-BE49-F238E27FC236}">
                      <a16:creationId xmlns:a16="http://schemas.microsoft.com/office/drawing/2014/main" id="{D55ADBEC-9216-4C37-9CB5-6ADB7357BFDC}"/>
                    </a:ext>
                  </a:extLst>
                </p:cNvPr>
                <p:cNvSpPr>
                  <a:spLocks noChangeArrowheads="1"/>
                </p:cNvSpPr>
                <p:nvPr/>
              </p:nvSpPr>
              <p:spPr bwMode="auto">
                <a:xfrm>
                  <a:off x="1074" y="384"/>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37" name="Rectangle 35">
                  <a:extLst>
                    <a:ext uri="{FF2B5EF4-FFF2-40B4-BE49-F238E27FC236}">
                      <a16:creationId xmlns:a16="http://schemas.microsoft.com/office/drawing/2014/main" id="{92ECA06C-B9C1-40E7-957C-67D86264BA18}"/>
                    </a:ext>
                  </a:extLst>
                </p:cNvPr>
                <p:cNvSpPr>
                  <a:spLocks noChangeArrowheads="1"/>
                </p:cNvSpPr>
                <p:nvPr/>
              </p:nvSpPr>
              <p:spPr bwMode="auto">
                <a:xfrm>
                  <a:off x="1063" y="384"/>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19" name="Group 36">
                <a:extLst>
                  <a:ext uri="{FF2B5EF4-FFF2-40B4-BE49-F238E27FC236}">
                    <a16:creationId xmlns:a16="http://schemas.microsoft.com/office/drawing/2014/main" id="{36483941-B04D-49B8-8531-671CEBA4CB46}"/>
                  </a:ext>
                </a:extLst>
              </p:cNvPr>
              <p:cNvGrpSpPr>
                <a:grpSpLocks/>
              </p:cNvGrpSpPr>
              <p:nvPr/>
            </p:nvGrpSpPr>
            <p:grpSpPr bwMode="auto">
              <a:xfrm>
                <a:off x="1589" y="384"/>
                <a:ext cx="526" cy="384"/>
                <a:chOff x="1589" y="384"/>
                <a:chExt cx="526" cy="384"/>
              </a:xfrm>
            </p:grpSpPr>
            <p:sp>
              <p:nvSpPr>
                <p:cNvPr id="21634" name="Rectangle 37">
                  <a:extLst>
                    <a:ext uri="{FF2B5EF4-FFF2-40B4-BE49-F238E27FC236}">
                      <a16:creationId xmlns:a16="http://schemas.microsoft.com/office/drawing/2014/main" id="{891E39AF-762E-4F20-B629-914537F770E6}"/>
                    </a:ext>
                  </a:extLst>
                </p:cNvPr>
                <p:cNvSpPr>
                  <a:spLocks noChangeArrowheads="1"/>
                </p:cNvSpPr>
                <p:nvPr/>
              </p:nvSpPr>
              <p:spPr bwMode="auto">
                <a:xfrm>
                  <a:off x="1600" y="384"/>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35" name="Rectangle 38">
                  <a:extLst>
                    <a:ext uri="{FF2B5EF4-FFF2-40B4-BE49-F238E27FC236}">
                      <a16:creationId xmlns:a16="http://schemas.microsoft.com/office/drawing/2014/main" id="{A327D93E-3A9E-4517-9DD6-ECA6F90C2C8C}"/>
                    </a:ext>
                  </a:extLst>
                </p:cNvPr>
                <p:cNvSpPr>
                  <a:spLocks noChangeArrowheads="1"/>
                </p:cNvSpPr>
                <p:nvPr/>
              </p:nvSpPr>
              <p:spPr bwMode="auto">
                <a:xfrm>
                  <a:off x="1589" y="384"/>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20" name="Group 39">
                <a:extLst>
                  <a:ext uri="{FF2B5EF4-FFF2-40B4-BE49-F238E27FC236}">
                    <a16:creationId xmlns:a16="http://schemas.microsoft.com/office/drawing/2014/main" id="{69A09052-7D21-4B4E-89DA-B08D6F706EA0}"/>
                  </a:ext>
                </a:extLst>
              </p:cNvPr>
              <p:cNvGrpSpPr>
                <a:grpSpLocks/>
              </p:cNvGrpSpPr>
              <p:nvPr/>
            </p:nvGrpSpPr>
            <p:grpSpPr bwMode="auto">
              <a:xfrm>
                <a:off x="2115" y="384"/>
                <a:ext cx="598" cy="384"/>
                <a:chOff x="2115" y="384"/>
                <a:chExt cx="598" cy="384"/>
              </a:xfrm>
            </p:grpSpPr>
            <p:sp>
              <p:nvSpPr>
                <p:cNvPr id="21632" name="Rectangle 40">
                  <a:extLst>
                    <a:ext uri="{FF2B5EF4-FFF2-40B4-BE49-F238E27FC236}">
                      <a16:creationId xmlns:a16="http://schemas.microsoft.com/office/drawing/2014/main" id="{7A9E1CF6-9936-4246-94F8-23621463B183}"/>
                    </a:ext>
                  </a:extLst>
                </p:cNvPr>
                <p:cNvSpPr>
                  <a:spLocks noChangeArrowheads="1"/>
                </p:cNvSpPr>
                <p:nvPr/>
              </p:nvSpPr>
              <p:spPr bwMode="auto">
                <a:xfrm>
                  <a:off x="2126" y="384"/>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33" name="Rectangle 41">
                  <a:extLst>
                    <a:ext uri="{FF2B5EF4-FFF2-40B4-BE49-F238E27FC236}">
                      <a16:creationId xmlns:a16="http://schemas.microsoft.com/office/drawing/2014/main" id="{D2456D0C-05CB-423C-9526-785C96D6C098}"/>
                    </a:ext>
                  </a:extLst>
                </p:cNvPr>
                <p:cNvSpPr>
                  <a:spLocks noChangeArrowheads="1"/>
                </p:cNvSpPr>
                <p:nvPr/>
              </p:nvSpPr>
              <p:spPr bwMode="auto">
                <a:xfrm>
                  <a:off x="2115" y="384"/>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21" name="Group 42">
                <a:extLst>
                  <a:ext uri="{FF2B5EF4-FFF2-40B4-BE49-F238E27FC236}">
                    <a16:creationId xmlns:a16="http://schemas.microsoft.com/office/drawing/2014/main" id="{4BC87084-C242-4C5C-A7DF-98F12A1B1DDF}"/>
                  </a:ext>
                </a:extLst>
              </p:cNvPr>
              <p:cNvGrpSpPr>
                <a:grpSpLocks/>
              </p:cNvGrpSpPr>
              <p:nvPr/>
            </p:nvGrpSpPr>
            <p:grpSpPr bwMode="auto">
              <a:xfrm>
                <a:off x="2713" y="384"/>
                <a:ext cx="526" cy="384"/>
                <a:chOff x="2713" y="384"/>
                <a:chExt cx="526" cy="384"/>
              </a:xfrm>
            </p:grpSpPr>
            <p:sp>
              <p:nvSpPr>
                <p:cNvPr id="21630" name="Rectangle 43">
                  <a:extLst>
                    <a:ext uri="{FF2B5EF4-FFF2-40B4-BE49-F238E27FC236}">
                      <a16:creationId xmlns:a16="http://schemas.microsoft.com/office/drawing/2014/main" id="{ABC155F5-6676-4BA2-A455-A41F9399F032}"/>
                    </a:ext>
                  </a:extLst>
                </p:cNvPr>
                <p:cNvSpPr>
                  <a:spLocks noChangeArrowheads="1"/>
                </p:cNvSpPr>
                <p:nvPr/>
              </p:nvSpPr>
              <p:spPr bwMode="auto">
                <a:xfrm>
                  <a:off x="2724" y="384"/>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31" name="Rectangle 44">
                  <a:extLst>
                    <a:ext uri="{FF2B5EF4-FFF2-40B4-BE49-F238E27FC236}">
                      <a16:creationId xmlns:a16="http://schemas.microsoft.com/office/drawing/2014/main" id="{C0719B20-5103-4D59-B3C5-BE17A9C235A4}"/>
                    </a:ext>
                  </a:extLst>
                </p:cNvPr>
                <p:cNvSpPr>
                  <a:spLocks noChangeArrowheads="1"/>
                </p:cNvSpPr>
                <p:nvPr/>
              </p:nvSpPr>
              <p:spPr bwMode="auto">
                <a:xfrm>
                  <a:off x="2713" y="384"/>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22" name="Group 45">
                <a:extLst>
                  <a:ext uri="{FF2B5EF4-FFF2-40B4-BE49-F238E27FC236}">
                    <a16:creationId xmlns:a16="http://schemas.microsoft.com/office/drawing/2014/main" id="{F76917BE-31B5-48DC-B91F-FB53E1902EFA}"/>
                  </a:ext>
                </a:extLst>
              </p:cNvPr>
              <p:cNvGrpSpPr>
                <a:grpSpLocks/>
              </p:cNvGrpSpPr>
              <p:nvPr/>
            </p:nvGrpSpPr>
            <p:grpSpPr bwMode="auto">
              <a:xfrm>
                <a:off x="3239" y="384"/>
                <a:ext cx="382" cy="384"/>
                <a:chOff x="3239" y="384"/>
                <a:chExt cx="382" cy="384"/>
              </a:xfrm>
            </p:grpSpPr>
            <p:sp>
              <p:nvSpPr>
                <p:cNvPr id="21628" name="Rectangle 46">
                  <a:extLst>
                    <a:ext uri="{FF2B5EF4-FFF2-40B4-BE49-F238E27FC236}">
                      <a16:creationId xmlns:a16="http://schemas.microsoft.com/office/drawing/2014/main" id="{6E47C7C1-0EA1-4E05-8A5C-5DAC466743CF}"/>
                    </a:ext>
                  </a:extLst>
                </p:cNvPr>
                <p:cNvSpPr>
                  <a:spLocks noChangeArrowheads="1"/>
                </p:cNvSpPr>
                <p:nvPr/>
              </p:nvSpPr>
              <p:spPr bwMode="auto">
                <a:xfrm>
                  <a:off x="3250" y="384"/>
                  <a:ext cx="3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29" name="Rectangle 47">
                  <a:extLst>
                    <a:ext uri="{FF2B5EF4-FFF2-40B4-BE49-F238E27FC236}">
                      <a16:creationId xmlns:a16="http://schemas.microsoft.com/office/drawing/2014/main" id="{5A00B4A2-9927-404B-A6AA-1CEB8DF317EE}"/>
                    </a:ext>
                  </a:extLst>
                </p:cNvPr>
                <p:cNvSpPr>
                  <a:spLocks noChangeArrowheads="1"/>
                </p:cNvSpPr>
                <p:nvPr/>
              </p:nvSpPr>
              <p:spPr bwMode="auto">
                <a:xfrm>
                  <a:off x="3239" y="384"/>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23" name="Group 48">
                <a:extLst>
                  <a:ext uri="{FF2B5EF4-FFF2-40B4-BE49-F238E27FC236}">
                    <a16:creationId xmlns:a16="http://schemas.microsoft.com/office/drawing/2014/main" id="{70115AE7-656F-4C1B-88CF-6BC3B431FA9D}"/>
                  </a:ext>
                </a:extLst>
              </p:cNvPr>
              <p:cNvGrpSpPr>
                <a:grpSpLocks/>
              </p:cNvGrpSpPr>
              <p:nvPr/>
            </p:nvGrpSpPr>
            <p:grpSpPr bwMode="auto">
              <a:xfrm>
                <a:off x="0" y="768"/>
                <a:ext cx="465" cy="384"/>
                <a:chOff x="0" y="768"/>
                <a:chExt cx="465" cy="384"/>
              </a:xfrm>
            </p:grpSpPr>
            <p:sp>
              <p:nvSpPr>
                <p:cNvPr id="21626" name="Rectangle 49">
                  <a:extLst>
                    <a:ext uri="{FF2B5EF4-FFF2-40B4-BE49-F238E27FC236}">
                      <a16:creationId xmlns:a16="http://schemas.microsoft.com/office/drawing/2014/main" id="{EDBD6A5F-96D9-4932-BCD1-043C2F35021E}"/>
                    </a:ext>
                  </a:extLst>
                </p:cNvPr>
                <p:cNvSpPr>
                  <a:spLocks noChangeArrowheads="1"/>
                </p:cNvSpPr>
                <p:nvPr/>
              </p:nvSpPr>
              <p:spPr bwMode="auto">
                <a:xfrm>
                  <a:off x="11" y="768"/>
                  <a:ext cx="44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F2</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27" name="Rectangle 50">
                  <a:extLst>
                    <a:ext uri="{FF2B5EF4-FFF2-40B4-BE49-F238E27FC236}">
                      <a16:creationId xmlns:a16="http://schemas.microsoft.com/office/drawing/2014/main" id="{460343B1-9454-4D0B-8537-6D0F8B5DC759}"/>
                    </a:ext>
                  </a:extLst>
                </p:cNvPr>
                <p:cNvSpPr>
                  <a:spLocks noChangeArrowheads="1"/>
                </p:cNvSpPr>
                <p:nvPr/>
              </p:nvSpPr>
              <p:spPr bwMode="auto">
                <a:xfrm>
                  <a:off x="0" y="768"/>
                  <a:ext cx="46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24" name="Group 51">
                <a:extLst>
                  <a:ext uri="{FF2B5EF4-FFF2-40B4-BE49-F238E27FC236}">
                    <a16:creationId xmlns:a16="http://schemas.microsoft.com/office/drawing/2014/main" id="{65E4D9E1-AC6E-4D58-B9EC-CB8562E77C24}"/>
                  </a:ext>
                </a:extLst>
              </p:cNvPr>
              <p:cNvGrpSpPr>
                <a:grpSpLocks/>
              </p:cNvGrpSpPr>
              <p:nvPr/>
            </p:nvGrpSpPr>
            <p:grpSpPr bwMode="auto">
              <a:xfrm>
                <a:off x="465" y="768"/>
                <a:ext cx="598" cy="384"/>
                <a:chOff x="465" y="768"/>
                <a:chExt cx="598" cy="384"/>
              </a:xfrm>
            </p:grpSpPr>
            <p:sp>
              <p:nvSpPr>
                <p:cNvPr id="21624" name="Rectangle 52">
                  <a:extLst>
                    <a:ext uri="{FF2B5EF4-FFF2-40B4-BE49-F238E27FC236}">
                      <a16:creationId xmlns:a16="http://schemas.microsoft.com/office/drawing/2014/main" id="{F2EA528E-0D95-491E-AA5D-2DD7330616BE}"/>
                    </a:ext>
                  </a:extLst>
                </p:cNvPr>
                <p:cNvSpPr>
                  <a:spLocks noChangeArrowheads="1"/>
                </p:cNvSpPr>
                <p:nvPr/>
              </p:nvSpPr>
              <p:spPr bwMode="auto">
                <a:xfrm>
                  <a:off x="476" y="768"/>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25" name="Rectangle 53">
                  <a:extLst>
                    <a:ext uri="{FF2B5EF4-FFF2-40B4-BE49-F238E27FC236}">
                      <a16:creationId xmlns:a16="http://schemas.microsoft.com/office/drawing/2014/main" id="{1D6600A9-6BC2-4139-A458-1AF278897296}"/>
                    </a:ext>
                  </a:extLst>
                </p:cNvPr>
                <p:cNvSpPr>
                  <a:spLocks noChangeArrowheads="1"/>
                </p:cNvSpPr>
                <p:nvPr/>
              </p:nvSpPr>
              <p:spPr bwMode="auto">
                <a:xfrm>
                  <a:off x="465" y="768"/>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25" name="Group 54">
                <a:extLst>
                  <a:ext uri="{FF2B5EF4-FFF2-40B4-BE49-F238E27FC236}">
                    <a16:creationId xmlns:a16="http://schemas.microsoft.com/office/drawing/2014/main" id="{C4072168-F627-4F98-B51B-BA76EACE8777}"/>
                  </a:ext>
                </a:extLst>
              </p:cNvPr>
              <p:cNvGrpSpPr>
                <a:grpSpLocks/>
              </p:cNvGrpSpPr>
              <p:nvPr/>
            </p:nvGrpSpPr>
            <p:grpSpPr bwMode="auto">
              <a:xfrm>
                <a:off x="1063" y="768"/>
                <a:ext cx="526" cy="384"/>
                <a:chOff x="1063" y="768"/>
                <a:chExt cx="526" cy="384"/>
              </a:xfrm>
            </p:grpSpPr>
            <p:sp>
              <p:nvSpPr>
                <p:cNvPr id="21622" name="Rectangle 55">
                  <a:extLst>
                    <a:ext uri="{FF2B5EF4-FFF2-40B4-BE49-F238E27FC236}">
                      <a16:creationId xmlns:a16="http://schemas.microsoft.com/office/drawing/2014/main" id="{70B14F34-B26A-404F-9EEF-C2D6C5F30548}"/>
                    </a:ext>
                  </a:extLst>
                </p:cNvPr>
                <p:cNvSpPr>
                  <a:spLocks noChangeArrowheads="1"/>
                </p:cNvSpPr>
                <p:nvPr/>
              </p:nvSpPr>
              <p:spPr bwMode="auto">
                <a:xfrm>
                  <a:off x="1074" y="768"/>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1</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23" name="Rectangle 56">
                  <a:extLst>
                    <a:ext uri="{FF2B5EF4-FFF2-40B4-BE49-F238E27FC236}">
                      <a16:creationId xmlns:a16="http://schemas.microsoft.com/office/drawing/2014/main" id="{0723C482-E740-4F0D-9B62-DC22369D8706}"/>
                    </a:ext>
                  </a:extLst>
                </p:cNvPr>
                <p:cNvSpPr>
                  <a:spLocks noChangeArrowheads="1"/>
                </p:cNvSpPr>
                <p:nvPr/>
              </p:nvSpPr>
              <p:spPr bwMode="auto">
                <a:xfrm>
                  <a:off x="1063" y="768"/>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26" name="Group 57">
                <a:extLst>
                  <a:ext uri="{FF2B5EF4-FFF2-40B4-BE49-F238E27FC236}">
                    <a16:creationId xmlns:a16="http://schemas.microsoft.com/office/drawing/2014/main" id="{A58E43AB-63F8-4764-9460-44418A4C904B}"/>
                  </a:ext>
                </a:extLst>
              </p:cNvPr>
              <p:cNvGrpSpPr>
                <a:grpSpLocks/>
              </p:cNvGrpSpPr>
              <p:nvPr/>
            </p:nvGrpSpPr>
            <p:grpSpPr bwMode="auto">
              <a:xfrm>
                <a:off x="1589" y="768"/>
                <a:ext cx="526" cy="384"/>
                <a:chOff x="1589" y="768"/>
                <a:chExt cx="526" cy="384"/>
              </a:xfrm>
            </p:grpSpPr>
            <p:sp>
              <p:nvSpPr>
                <p:cNvPr id="21620" name="Rectangle 58">
                  <a:extLst>
                    <a:ext uri="{FF2B5EF4-FFF2-40B4-BE49-F238E27FC236}">
                      <a16:creationId xmlns:a16="http://schemas.microsoft.com/office/drawing/2014/main" id="{70E5CC62-D84C-4944-BB5C-0F3D8A1FE2B9}"/>
                    </a:ext>
                  </a:extLst>
                </p:cNvPr>
                <p:cNvSpPr>
                  <a:spLocks noChangeArrowheads="1"/>
                </p:cNvSpPr>
                <p:nvPr/>
              </p:nvSpPr>
              <p:spPr bwMode="auto">
                <a:xfrm>
                  <a:off x="1600" y="768"/>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21" name="Rectangle 59">
                  <a:extLst>
                    <a:ext uri="{FF2B5EF4-FFF2-40B4-BE49-F238E27FC236}">
                      <a16:creationId xmlns:a16="http://schemas.microsoft.com/office/drawing/2014/main" id="{8CD43A6C-B6B1-4789-BCDF-BFC76300D9C4}"/>
                    </a:ext>
                  </a:extLst>
                </p:cNvPr>
                <p:cNvSpPr>
                  <a:spLocks noChangeArrowheads="1"/>
                </p:cNvSpPr>
                <p:nvPr/>
              </p:nvSpPr>
              <p:spPr bwMode="auto">
                <a:xfrm>
                  <a:off x="1589" y="768"/>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27" name="Group 60">
                <a:extLst>
                  <a:ext uri="{FF2B5EF4-FFF2-40B4-BE49-F238E27FC236}">
                    <a16:creationId xmlns:a16="http://schemas.microsoft.com/office/drawing/2014/main" id="{689CCF08-5520-441B-B279-3B96E7044AA7}"/>
                  </a:ext>
                </a:extLst>
              </p:cNvPr>
              <p:cNvGrpSpPr>
                <a:grpSpLocks/>
              </p:cNvGrpSpPr>
              <p:nvPr/>
            </p:nvGrpSpPr>
            <p:grpSpPr bwMode="auto">
              <a:xfrm>
                <a:off x="2115" y="768"/>
                <a:ext cx="598" cy="384"/>
                <a:chOff x="2115" y="768"/>
                <a:chExt cx="598" cy="384"/>
              </a:xfrm>
            </p:grpSpPr>
            <p:sp>
              <p:nvSpPr>
                <p:cNvPr id="21618" name="Rectangle 61">
                  <a:extLst>
                    <a:ext uri="{FF2B5EF4-FFF2-40B4-BE49-F238E27FC236}">
                      <a16:creationId xmlns:a16="http://schemas.microsoft.com/office/drawing/2014/main" id="{B7AB6A48-0884-45D5-8EB7-95E3264FA6ED}"/>
                    </a:ext>
                  </a:extLst>
                </p:cNvPr>
                <p:cNvSpPr>
                  <a:spLocks noChangeArrowheads="1"/>
                </p:cNvSpPr>
                <p:nvPr/>
              </p:nvSpPr>
              <p:spPr bwMode="auto">
                <a:xfrm>
                  <a:off x="2126" y="768"/>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19" name="Rectangle 62">
                  <a:extLst>
                    <a:ext uri="{FF2B5EF4-FFF2-40B4-BE49-F238E27FC236}">
                      <a16:creationId xmlns:a16="http://schemas.microsoft.com/office/drawing/2014/main" id="{252FB196-4DC7-4C3E-B745-4767C8533E22}"/>
                    </a:ext>
                  </a:extLst>
                </p:cNvPr>
                <p:cNvSpPr>
                  <a:spLocks noChangeArrowheads="1"/>
                </p:cNvSpPr>
                <p:nvPr/>
              </p:nvSpPr>
              <p:spPr bwMode="auto">
                <a:xfrm>
                  <a:off x="2115" y="768"/>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28" name="Group 63">
                <a:extLst>
                  <a:ext uri="{FF2B5EF4-FFF2-40B4-BE49-F238E27FC236}">
                    <a16:creationId xmlns:a16="http://schemas.microsoft.com/office/drawing/2014/main" id="{8538D10E-A1D3-4648-B660-E64F1BD4DE37}"/>
                  </a:ext>
                </a:extLst>
              </p:cNvPr>
              <p:cNvGrpSpPr>
                <a:grpSpLocks/>
              </p:cNvGrpSpPr>
              <p:nvPr/>
            </p:nvGrpSpPr>
            <p:grpSpPr bwMode="auto">
              <a:xfrm>
                <a:off x="2713" y="768"/>
                <a:ext cx="526" cy="384"/>
                <a:chOff x="2713" y="768"/>
                <a:chExt cx="526" cy="384"/>
              </a:xfrm>
            </p:grpSpPr>
            <p:sp>
              <p:nvSpPr>
                <p:cNvPr id="21616" name="Rectangle 64">
                  <a:extLst>
                    <a:ext uri="{FF2B5EF4-FFF2-40B4-BE49-F238E27FC236}">
                      <a16:creationId xmlns:a16="http://schemas.microsoft.com/office/drawing/2014/main" id="{3E86510D-B613-462A-A1A1-46AB41B22E1A}"/>
                    </a:ext>
                  </a:extLst>
                </p:cNvPr>
                <p:cNvSpPr>
                  <a:spLocks noChangeArrowheads="1"/>
                </p:cNvSpPr>
                <p:nvPr/>
              </p:nvSpPr>
              <p:spPr bwMode="auto">
                <a:xfrm>
                  <a:off x="2724" y="768"/>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17" name="Rectangle 65">
                  <a:extLst>
                    <a:ext uri="{FF2B5EF4-FFF2-40B4-BE49-F238E27FC236}">
                      <a16:creationId xmlns:a16="http://schemas.microsoft.com/office/drawing/2014/main" id="{CDA6CEBB-329B-45F6-8745-FB0EE2BAA6CB}"/>
                    </a:ext>
                  </a:extLst>
                </p:cNvPr>
                <p:cNvSpPr>
                  <a:spLocks noChangeArrowheads="1"/>
                </p:cNvSpPr>
                <p:nvPr/>
              </p:nvSpPr>
              <p:spPr bwMode="auto">
                <a:xfrm>
                  <a:off x="2713" y="768"/>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29" name="Group 66">
                <a:extLst>
                  <a:ext uri="{FF2B5EF4-FFF2-40B4-BE49-F238E27FC236}">
                    <a16:creationId xmlns:a16="http://schemas.microsoft.com/office/drawing/2014/main" id="{9949274C-7598-4B8A-9980-098F917D9D9F}"/>
                  </a:ext>
                </a:extLst>
              </p:cNvPr>
              <p:cNvGrpSpPr>
                <a:grpSpLocks/>
              </p:cNvGrpSpPr>
              <p:nvPr/>
            </p:nvGrpSpPr>
            <p:grpSpPr bwMode="auto">
              <a:xfrm>
                <a:off x="3239" y="768"/>
                <a:ext cx="382" cy="384"/>
                <a:chOff x="3239" y="768"/>
                <a:chExt cx="382" cy="384"/>
              </a:xfrm>
            </p:grpSpPr>
            <p:sp>
              <p:nvSpPr>
                <p:cNvPr id="21614" name="Rectangle 67">
                  <a:extLst>
                    <a:ext uri="{FF2B5EF4-FFF2-40B4-BE49-F238E27FC236}">
                      <a16:creationId xmlns:a16="http://schemas.microsoft.com/office/drawing/2014/main" id="{42556BB9-E1C7-499D-BAA0-2DA7B3EA883A}"/>
                    </a:ext>
                  </a:extLst>
                </p:cNvPr>
                <p:cNvSpPr>
                  <a:spLocks noChangeArrowheads="1"/>
                </p:cNvSpPr>
                <p:nvPr/>
              </p:nvSpPr>
              <p:spPr bwMode="auto">
                <a:xfrm>
                  <a:off x="3250" y="768"/>
                  <a:ext cx="3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15" name="Rectangle 68">
                  <a:extLst>
                    <a:ext uri="{FF2B5EF4-FFF2-40B4-BE49-F238E27FC236}">
                      <a16:creationId xmlns:a16="http://schemas.microsoft.com/office/drawing/2014/main" id="{A70D7068-EEB4-4D6A-97AE-E7534D2FAFB7}"/>
                    </a:ext>
                  </a:extLst>
                </p:cNvPr>
                <p:cNvSpPr>
                  <a:spLocks noChangeArrowheads="1"/>
                </p:cNvSpPr>
                <p:nvPr/>
              </p:nvSpPr>
              <p:spPr bwMode="auto">
                <a:xfrm>
                  <a:off x="3239" y="768"/>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30" name="Group 69">
                <a:extLst>
                  <a:ext uri="{FF2B5EF4-FFF2-40B4-BE49-F238E27FC236}">
                    <a16:creationId xmlns:a16="http://schemas.microsoft.com/office/drawing/2014/main" id="{C1F55993-4219-47AE-B0D3-175390FA2FD6}"/>
                  </a:ext>
                </a:extLst>
              </p:cNvPr>
              <p:cNvGrpSpPr>
                <a:grpSpLocks/>
              </p:cNvGrpSpPr>
              <p:nvPr/>
            </p:nvGrpSpPr>
            <p:grpSpPr bwMode="auto">
              <a:xfrm>
                <a:off x="0" y="1152"/>
                <a:ext cx="465" cy="384"/>
                <a:chOff x="0" y="1152"/>
                <a:chExt cx="465" cy="384"/>
              </a:xfrm>
            </p:grpSpPr>
            <p:sp>
              <p:nvSpPr>
                <p:cNvPr id="21612" name="Rectangle 70">
                  <a:extLst>
                    <a:ext uri="{FF2B5EF4-FFF2-40B4-BE49-F238E27FC236}">
                      <a16:creationId xmlns:a16="http://schemas.microsoft.com/office/drawing/2014/main" id="{BF3398F9-2EF4-40CB-BEF3-BED6A5230314}"/>
                    </a:ext>
                  </a:extLst>
                </p:cNvPr>
                <p:cNvSpPr>
                  <a:spLocks noChangeArrowheads="1"/>
                </p:cNvSpPr>
                <p:nvPr/>
              </p:nvSpPr>
              <p:spPr bwMode="auto">
                <a:xfrm>
                  <a:off x="11" y="1152"/>
                  <a:ext cx="44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F3</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13" name="Rectangle 71">
                  <a:extLst>
                    <a:ext uri="{FF2B5EF4-FFF2-40B4-BE49-F238E27FC236}">
                      <a16:creationId xmlns:a16="http://schemas.microsoft.com/office/drawing/2014/main" id="{F4EA6DA6-1368-4A8D-96A3-B3FF9AC4AC59}"/>
                    </a:ext>
                  </a:extLst>
                </p:cNvPr>
                <p:cNvSpPr>
                  <a:spLocks noChangeArrowheads="1"/>
                </p:cNvSpPr>
                <p:nvPr/>
              </p:nvSpPr>
              <p:spPr bwMode="auto">
                <a:xfrm>
                  <a:off x="0" y="1152"/>
                  <a:ext cx="46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31" name="Group 72">
                <a:extLst>
                  <a:ext uri="{FF2B5EF4-FFF2-40B4-BE49-F238E27FC236}">
                    <a16:creationId xmlns:a16="http://schemas.microsoft.com/office/drawing/2014/main" id="{28700E73-3169-4491-AB9E-196DBAD0F71D}"/>
                  </a:ext>
                </a:extLst>
              </p:cNvPr>
              <p:cNvGrpSpPr>
                <a:grpSpLocks/>
              </p:cNvGrpSpPr>
              <p:nvPr/>
            </p:nvGrpSpPr>
            <p:grpSpPr bwMode="auto">
              <a:xfrm>
                <a:off x="465" y="1152"/>
                <a:ext cx="598" cy="384"/>
                <a:chOff x="465" y="1152"/>
                <a:chExt cx="598" cy="384"/>
              </a:xfrm>
            </p:grpSpPr>
            <p:sp>
              <p:nvSpPr>
                <p:cNvPr id="21610" name="Rectangle 73">
                  <a:extLst>
                    <a:ext uri="{FF2B5EF4-FFF2-40B4-BE49-F238E27FC236}">
                      <a16:creationId xmlns:a16="http://schemas.microsoft.com/office/drawing/2014/main" id="{1EC82153-F5D4-40F9-8E45-0AF5ED970D48}"/>
                    </a:ext>
                  </a:extLst>
                </p:cNvPr>
                <p:cNvSpPr>
                  <a:spLocks noChangeArrowheads="1"/>
                </p:cNvSpPr>
                <p:nvPr/>
              </p:nvSpPr>
              <p:spPr bwMode="auto">
                <a:xfrm>
                  <a:off x="476" y="1152"/>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11" name="Rectangle 74">
                  <a:extLst>
                    <a:ext uri="{FF2B5EF4-FFF2-40B4-BE49-F238E27FC236}">
                      <a16:creationId xmlns:a16="http://schemas.microsoft.com/office/drawing/2014/main" id="{301D4EEE-D17E-4A13-939C-D6CD652AF61A}"/>
                    </a:ext>
                  </a:extLst>
                </p:cNvPr>
                <p:cNvSpPr>
                  <a:spLocks noChangeArrowheads="1"/>
                </p:cNvSpPr>
                <p:nvPr/>
              </p:nvSpPr>
              <p:spPr bwMode="auto">
                <a:xfrm>
                  <a:off x="465" y="1152"/>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32" name="Group 75">
                <a:extLst>
                  <a:ext uri="{FF2B5EF4-FFF2-40B4-BE49-F238E27FC236}">
                    <a16:creationId xmlns:a16="http://schemas.microsoft.com/office/drawing/2014/main" id="{9F857553-406B-4E78-8994-0E4B359AEB66}"/>
                  </a:ext>
                </a:extLst>
              </p:cNvPr>
              <p:cNvGrpSpPr>
                <a:grpSpLocks/>
              </p:cNvGrpSpPr>
              <p:nvPr/>
            </p:nvGrpSpPr>
            <p:grpSpPr bwMode="auto">
              <a:xfrm>
                <a:off x="1063" y="1152"/>
                <a:ext cx="526" cy="384"/>
                <a:chOff x="1063" y="1152"/>
                <a:chExt cx="526" cy="384"/>
              </a:xfrm>
            </p:grpSpPr>
            <p:sp>
              <p:nvSpPr>
                <p:cNvPr id="21608" name="Rectangle 76">
                  <a:extLst>
                    <a:ext uri="{FF2B5EF4-FFF2-40B4-BE49-F238E27FC236}">
                      <a16:creationId xmlns:a16="http://schemas.microsoft.com/office/drawing/2014/main" id="{B7243FD4-FBF1-4600-AEB9-E028F013A335}"/>
                    </a:ext>
                  </a:extLst>
                </p:cNvPr>
                <p:cNvSpPr>
                  <a:spLocks noChangeArrowheads="1"/>
                </p:cNvSpPr>
                <p:nvPr/>
              </p:nvSpPr>
              <p:spPr bwMode="auto">
                <a:xfrm>
                  <a:off x="1074" y="1152"/>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09" name="Rectangle 77">
                  <a:extLst>
                    <a:ext uri="{FF2B5EF4-FFF2-40B4-BE49-F238E27FC236}">
                      <a16:creationId xmlns:a16="http://schemas.microsoft.com/office/drawing/2014/main" id="{D05A3280-3AA9-4B74-AB26-58BA02536C99}"/>
                    </a:ext>
                  </a:extLst>
                </p:cNvPr>
                <p:cNvSpPr>
                  <a:spLocks noChangeArrowheads="1"/>
                </p:cNvSpPr>
                <p:nvPr/>
              </p:nvSpPr>
              <p:spPr bwMode="auto">
                <a:xfrm>
                  <a:off x="1063" y="1152"/>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33" name="Group 78">
                <a:extLst>
                  <a:ext uri="{FF2B5EF4-FFF2-40B4-BE49-F238E27FC236}">
                    <a16:creationId xmlns:a16="http://schemas.microsoft.com/office/drawing/2014/main" id="{85D0DD2E-F85B-4036-A7D4-CC6EF9327574}"/>
                  </a:ext>
                </a:extLst>
              </p:cNvPr>
              <p:cNvGrpSpPr>
                <a:grpSpLocks/>
              </p:cNvGrpSpPr>
              <p:nvPr/>
            </p:nvGrpSpPr>
            <p:grpSpPr bwMode="auto">
              <a:xfrm>
                <a:off x="1589" y="1152"/>
                <a:ext cx="526" cy="384"/>
                <a:chOff x="1589" y="1152"/>
                <a:chExt cx="526" cy="384"/>
              </a:xfrm>
            </p:grpSpPr>
            <p:sp>
              <p:nvSpPr>
                <p:cNvPr id="21606" name="Rectangle 79">
                  <a:extLst>
                    <a:ext uri="{FF2B5EF4-FFF2-40B4-BE49-F238E27FC236}">
                      <a16:creationId xmlns:a16="http://schemas.microsoft.com/office/drawing/2014/main" id="{DE5E690E-711D-406A-BB41-2CC6D7669E81}"/>
                    </a:ext>
                  </a:extLst>
                </p:cNvPr>
                <p:cNvSpPr>
                  <a:spLocks noChangeArrowheads="1"/>
                </p:cNvSpPr>
                <p:nvPr/>
              </p:nvSpPr>
              <p:spPr bwMode="auto">
                <a:xfrm>
                  <a:off x="1600" y="1152"/>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1</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07" name="Rectangle 80">
                  <a:extLst>
                    <a:ext uri="{FF2B5EF4-FFF2-40B4-BE49-F238E27FC236}">
                      <a16:creationId xmlns:a16="http://schemas.microsoft.com/office/drawing/2014/main" id="{5ED97012-BA6F-4D0B-B71D-EAC471ACC020}"/>
                    </a:ext>
                  </a:extLst>
                </p:cNvPr>
                <p:cNvSpPr>
                  <a:spLocks noChangeArrowheads="1"/>
                </p:cNvSpPr>
                <p:nvPr/>
              </p:nvSpPr>
              <p:spPr bwMode="auto">
                <a:xfrm>
                  <a:off x="1589" y="1152"/>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34" name="Group 81">
                <a:extLst>
                  <a:ext uri="{FF2B5EF4-FFF2-40B4-BE49-F238E27FC236}">
                    <a16:creationId xmlns:a16="http://schemas.microsoft.com/office/drawing/2014/main" id="{D8FF584E-263F-440E-9947-D237AFC9C2C1}"/>
                  </a:ext>
                </a:extLst>
              </p:cNvPr>
              <p:cNvGrpSpPr>
                <a:grpSpLocks/>
              </p:cNvGrpSpPr>
              <p:nvPr/>
            </p:nvGrpSpPr>
            <p:grpSpPr bwMode="auto">
              <a:xfrm>
                <a:off x="2115" y="1152"/>
                <a:ext cx="598" cy="384"/>
                <a:chOff x="2115" y="1152"/>
                <a:chExt cx="598" cy="384"/>
              </a:xfrm>
            </p:grpSpPr>
            <p:sp>
              <p:nvSpPr>
                <p:cNvPr id="21604" name="Rectangle 82">
                  <a:extLst>
                    <a:ext uri="{FF2B5EF4-FFF2-40B4-BE49-F238E27FC236}">
                      <a16:creationId xmlns:a16="http://schemas.microsoft.com/office/drawing/2014/main" id="{23C8A7F0-60F4-47BE-BE26-3FD51E87B52C}"/>
                    </a:ext>
                  </a:extLst>
                </p:cNvPr>
                <p:cNvSpPr>
                  <a:spLocks noChangeArrowheads="1"/>
                </p:cNvSpPr>
                <p:nvPr/>
              </p:nvSpPr>
              <p:spPr bwMode="auto">
                <a:xfrm>
                  <a:off x="2126" y="1152"/>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05" name="Rectangle 83">
                  <a:extLst>
                    <a:ext uri="{FF2B5EF4-FFF2-40B4-BE49-F238E27FC236}">
                      <a16:creationId xmlns:a16="http://schemas.microsoft.com/office/drawing/2014/main" id="{BE895C1C-843E-4736-B23C-2DB9B598EB2E}"/>
                    </a:ext>
                  </a:extLst>
                </p:cNvPr>
                <p:cNvSpPr>
                  <a:spLocks noChangeArrowheads="1"/>
                </p:cNvSpPr>
                <p:nvPr/>
              </p:nvSpPr>
              <p:spPr bwMode="auto">
                <a:xfrm>
                  <a:off x="2115" y="1152"/>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35" name="Group 84">
                <a:extLst>
                  <a:ext uri="{FF2B5EF4-FFF2-40B4-BE49-F238E27FC236}">
                    <a16:creationId xmlns:a16="http://schemas.microsoft.com/office/drawing/2014/main" id="{4F16EBE6-37DF-4FEF-A405-8F0073349B59}"/>
                  </a:ext>
                </a:extLst>
              </p:cNvPr>
              <p:cNvGrpSpPr>
                <a:grpSpLocks/>
              </p:cNvGrpSpPr>
              <p:nvPr/>
            </p:nvGrpSpPr>
            <p:grpSpPr bwMode="auto">
              <a:xfrm>
                <a:off x="2713" y="1152"/>
                <a:ext cx="526" cy="384"/>
                <a:chOff x="2713" y="1152"/>
                <a:chExt cx="526" cy="384"/>
              </a:xfrm>
            </p:grpSpPr>
            <p:sp>
              <p:nvSpPr>
                <p:cNvPr id="21602" name="Rectangle 85">
                  <a:extLst>
                    <a:ext uri="{FF2B5EF4-FFF2-40B4-BE49-F238E27FC236}">
                      <a16:creationId xmlns:a16="http://schemas.microsoft.com/office/drawing/2014/main" id="{DB222450-4A40-4288-A235-03AB40AA7865}"/>
                    </a:ext>
                  </a:extLst>
                </p:cNvPr>
                <p:cNvSpPr>
                  <a:spLocks noChangeArrowheads="1"/>
                </p:cNvSpPr>
                <p:nvPr/>
              </p:nvSpPr>
              <p:spPr bwMode="auto">
                <a:xfrm>
                  <a:off x="2724" y="1152"/>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03" name="Rectangle 86">
                  <a:extLst>
                    <a:ext uri="{FF2B5EF4-FFF2-40B4-BE49-F238E27FC236}">
                      <a16:creationId xmlns:a16="http://schemas.microsoft.com/office/drawing/2014/main" id="{0224BFE1-5EAA-40C2-A5D2-977E88B10B19}"/>
                    </a:ext>
                  </a:extLst>
                </p:cNvPr>
                <p:cNvSpPr>
                  <a:spLocks noChangeArrowheads="1"/>
                </p:cNvSpPr>
                <p:nvPr/>
              </p:nvSpPr>
              <p:spPr bwMode="auto">
                <a:xfrm>
                  <a:off x="2713" y="1152"/>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36" name="Group 87">
                <a:extLst>
                  <a:ext uri="{FF2B5EF4-FFF2-40B4-BE49-F238E27FC236}">
                    <a16:creationId xmlns:a16="http://schemas.microsoft.com/office/drawing/2014/main" id="{EC2DC162-C7E4-4027-AC9B-BA9F858072B1}"/>
                  </a:ext>
                </a:extLst>
              </p:cNvPr>
              <p:cNvGrpSpPr>
                <a:grpSpLocks/>
              </p:cNvGrpSpPr>
              <p:nvPr/>
            </p:nvGrpSpPr>
            <p:grpSpPr bwMode="auto">
              <a:xfrm>
                <a:off x="3239" y="1152"/>
                <a:ext cx="382" cy="384"/>
                <a:chOff x="3239" y="1152"/>
                <a:chExt cx="382" cy="384"/>
              </a:xfrm>
            </p:grpSpPr>
            <p:sp>
              <p:nvSpPr>
                <p:cNvPr id="21600" name="Rectangle 88">
                  <a:extLst>
                    <a:ext uri="{FF2B5EF4-FFF2-40B4-BE49-F238E27FC236}">
                      <a16:creationId xmlns:a16="http://schemas.microsoft.com/office/drawing/2014/main" id="{1007AEC1-3F76-4C6B-AEF9-DA13D053C2D7}"/>
                    </a:ext>
                  </a:extLst>
                </p:cNvPr>
                <p:cNvSpPr>
                  <a:spLocks noChangeArrowheads="1"/>
                </p:cNvSpPr>
                <p:nvPr/>
              </p:nvSpPr>
              <p:spPr bwMode="auto">
                <a:xfrm>
                  <a:off x="3250" y="1152"/>
                  <a:ext cx="3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601" name="Rectangle 89">
                  <a:extLst>
                    <a:ext uri="{FF2B5EF4-FFF2-40B4-BE49-F238E27FC236}">
                      <a16:creationId xmlns:a16="http://schemas.microsoft.com/office/drawing/2014/main" id="{6DC66720-CF2F-4CD7-95D7-23587EA0ECBE}"/>
                    </a:ext>
                  </a:extLst>
                </p:cNvPr>
                <p:cNvSpPr>
                  <a:spLocks noChangeArrowheads="1"/>
                </p:cNvSpPr>
                <p:nvPr/>
              </p:nvSpPr>
              <p:spPr bwMode="auto">
                <a:xfrm>
                  <a:off x="3239" y="1152"/>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37" name="Group 90">
                <a:extLst>
                  <a:ext uri="{FF2B5EF4-FFF2-40B4-BE49-F238E27FC236}">
                    <a16:creationId xmlns:a16="http://schemas.microsoft.com/office/drawing/2014/main" id="{53E9EE1F-1D65-4480-92BA-83D00B7DFC55}"/>
                  </a:ext>
                </a:extLst>
              </p:cNvPr>
              <p:cNvGrpSpPr>
                <a:grpSpLocks/>
              </p:cNvGrpSpPr>
              <p:nvPr/>
            </p:nvGrpSpPr>
            <p:grpSpPr bwMode="auto">
              <a:xfrm>
                <a:off x="0" y="1536"/>
                <a:ext cx="465" cy="384"/>
                <a:chOff x="0" y="1536"/>
                <a:chExt cx="465" cy="384"/>
              </a:xfrm>
            </p:grpSpPr>
            <p:sp>
              <p:nvSpPr>
                <p:cNvPr id="21598" name="Rectangle 91">
                  <a:extLst>
                    <a:ext uri="{FF2B5EF4-FFF2-40B4-BE49-F238E27FC236}">
                      <a16:creationId xmlns:a16="http://schemas.microsoft.com/office/drawing/2014/main" id="{9632D3AD-1F9A-48E5-9FCD-DED9970AF11B}"/>
                    </a:ext>
                  </a:extLst>
                </p:cNvPr>
                <p:cNvSpPr>
                  <a:spLocks noChangeArrowheads="1"/>
                </p:cNvSpPr>
                <p:nvPr/>
              </p:nvSpPr>
              <p:spPr bwMode="auto">
                <a:xfrm>
                  <a:off x="11" y="1536"/>
                  <a:ext cx="44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i</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99" name="Rectangle 92">
                  <a:extLst>
                    <a:ext uri="{FF2B5EF4-FFF2-40B4-BE49-F238E27FC236}">
                      <a16:creationId xmlns:a16="http://schemas.microsoft.com/office/drawing/2014/main" id="{7EEA722B-656C-471C-8D73-CE6665386566}"/>
                    </a:ext>
                  </a:extLst>
                </p:cNvPr>
                <p:cNvSpPr>
                  <a:spLocks noChangeArrowheads="1"/>
                </p:cNvSpPr>
                <p:nvPr/>
              </p:nvSpPr>
              <p:spPr bwMode="auto">
                <a:xfrm>
                  <a:off x="0" y="1536"/>
                  <a:ext cx="46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38" name="Group 93">
                <a:extLst>
                  <a:ext uri="{FF2B5EF4-FFF2-40B4-BE49-F238E27FC236}">
                    <a16:creationId xmlns:a16="http://schemas.microsoft.com/office/drawing/2014/main" id="{83872969-9002-4723-BC2E-72C627653CB3}"/>
                  </a:ext>
                </a:extLst>
              </p:cNvPr>
              <p:cNvGrpSpPr>
                <a:grpSpLocks/>
              </p:cNvGrpSpPr>
              <p:nvPr/>
            </p:nvGrpSpPr>
            <p:grpSpPr bwMode="auto">
              <a:xfrm>
                <a:off x="465" y="1536"/>
                <a:ext cx="598" cy="384"/>
                <a:chOff x="465" y="1536"/>
                <a:chExt cx="598" cy="384"/>
              </a:xfrm>
            </p:grpSpPr>
            <p:sp>
              <p:nvSpPr>
                <p:cNvPr id="21596" name="Rectangle 94">
                  <a:extLst>
                    <a:ext uri="{FF2B5EF4-FFF2-40B4-BE49-F238E27FC236}">
                      <a16:creationId xmlns:a16="http://schemas.microsoft.com/office/drawing/2014/main" id="{1DAB9E71-E3BE-455F-BF42-678FC201D56B}"/>
                    </a:ext>
                  </a:extLst>
                </p:cNvPr>
                <p:cNvSpPr>
                  <a:spLocks noChangeArrowheads="1"/>
                </p:cNvSpPr>
                <p:nvPr/>
              </p:nvSpPr>
              <p:spPr bwMode="auto">
                <a:xfrm>
                  <a:off x="476" y="153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FF0000"/>
                      </a:solidFill>
                      <a:latin typeface="新宋体" panose="02010609030101010101" pitchFamily="49" charset="-122"/>
                      <a:ea typeface="新宋体" panose="02010609030101010101" pitchFamily="49" charset="-122"/>
                    </a:rPr>
                    <a:t>0.995</a:t>
                  </a:r>
                  <a:endParaRPr kumimoji="1" lang="en-US" altLang="zh-CN" sz="2400" b="1">
                    <a:solidFill>
                      <a:srgbClr val="FF0000"/>
                    </a:solidFill>
                    <a:latin typeface="Times New Roman" panose="02020603050405020304" pitchFamily="18" charset="0"/>
                  </a:endParaRPr>
                </a:p>
                <a:p>
                  <a:pPr algn="ctr">
                    <a:spcBef>
                      <a:spcPct val="0"/>
                    </a:spcBef>
                    <a:buFontTx/>
                    <a:buNone/>
                  </a:pPr>
                  <a:endParaRPr kumimoji="1" lang="en-US" altLang="zh-CN" sz="2400" b="1">
                    <a:solidFill>
                      <a:srgbClr val="FF0000"/>
                    </a:solidFill>
                    <a:latin typeface="Times New Roman" panose="02020603050405020304" pitchFamily="18" charset="0"/>
                  </a:endParaRPr>
                </a:p>
              </p:txBody>
            </p:sp>
            <p:sp>
              <p:nvSpPr>
                <p:cNvPr id="21597" name="Rectangle 95">
                  <a:extLst>
                    <a:ext uri="{FF2B5EF4-FFF2-40B4-BE49-F238E27FC236}">
                      <a16:creationId xmlns:a16="http://schemas.microsoft.com/office/drawing/2014/main" id="{0A411A5C-574F-4A54-9FCB-6B2CD9216307}"/>
                    </a:ext>
                  </a:extLst>
                </p:cNvPr>
                <p:cNvSpPr>
                  <a:spLocks noChangeArrowheads="1"/>
                </p:cNvSpPr>
                <p:nvPr/>
              </p:nvSpPr>
              <p:spPr bwMode="auto">
                <a:xfrm>
                  <a:off x="465" y="1536"/>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39" name="Group 96">
                <a:extLst>
                  <a:ext uri="{FF2B5EF4-FFF2-40B4-BE49-F238E27FC236}">
                    <a16:creationId xmlns:a16="http://schemas.microsoft.com/office/drawing/2014/main" id="{16D23F58-22D3-4B20-A2A1-F2CEB7667FBA}"/>
                  </a:ext>
                </a:extLst>
              </p:cNvPr>
              <p:cNvGrpSpPr>
                <a:grpSpLocks/>
              </p:cNvGrpSpPr>
              <p:nvPr/>
            </p:nvGrpSpPr>
            <p:grpSpPr bwMode="auto">
              <a:xfrm>
                <a:off x="1063" y="1536"/>
                <a:ext cx="526" cy="384"/>
                <a:chOff x="1063" y="1536"/>
                <a:chExt cx="526" cy="384"/>
              </a:xfrm>
            </p:grpSpPr>
            <p:sp>
              <p:nvSpPr>
                <p:cNvPr id="21594" name="Rectangle 97">
                  <a:extLst>
                    <a:ext uri="{FF2B5EF4-FFF2-40B4-BE49-F238E27FC236}">
                      <a16:creationId xmlns:a16="http://schemas.microsoft.com/office/drawing/2014/main" id="{122E2AC2-A80B-41A9-B380-9D0930D94D64}"/>
                    </a:ext>
                  </a:extLst>
                </p:cNvPr>
                <p:cNvSpPr>
                  <a:spLocks noChangeArrowheads="1"/>
                </p:cNvSpPr>
                <p:nvPr/>
              </p:nvSpPr>
              <p:spPr bwMode="auto">
                <a:xfrm>
                  <a:off x="1074" y="1536"/>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-0.041</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95" name="Rectangle 98">
                  <a:extLst>
                    <a:ext uri="{FF2B5EF4-FFF2-40B4-BE49-F238E27FC236}">
                      <a16:creationId xmlns:a16="http://schemas.microsoft.com/office/drawing/2014/main" id="{5B3AEE26-F924-4A10-BD97-D8CA89065DE5}"/>
                    </a:ext>
                  </a:extLst>
                </p:cNvPr>
                <p:cNvSpPr>
                  <a:spLocks noChangeArrowheads="1"/>
                </p:cNvSpPr>
                <p:nvPr/>
              </p:nvSpPr>
              <p:spPr bwMode="auto">
                <a:xfrm>
                  <a:off x="1063" y="1536"/>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40" name="Group 99">
                <a:extLst>
                  <a:ext uri="{FF2B5EF4-FFF2-40B4-BE49-F238E27FC236}">
                    <a16:creationId xmlns:a16="http://schemas.microsoft.com/office/drawing/2014/main" id="{722C105C-D1EC-4A1C-A950-E37A20B03F4E}"/>
                  </a:ext>
                </a:extLst>
              </p:cNvPr>
              <p:cNvGrpSpPr>
                <a:grpSpLocks/>
              </p:cNvGrpSpPr>
              <p:nvPr/>
            </p:nvGrpSpPr>
            <p:grpSpPr bwMode="auto">
              <a:xfrm>
                <a:off x="1589" y="1536"/>
                <a:ext cx="526" cy="384"/>
                <a:chOff x="1589" y="1536"/>
                <a:chExt cx="526" cy="384"/>
              </a:xfrm>
            </p:grpSpPr>
            <p:sp>
              <p:nvSpPr>
                <p:cNvPr id="21592" name="Rectangle 100">
                  <a:extLst>
                    <a:ext uri="{FF2B5EF4-FFF2-40B4-BE49-F238E27FC236}">
                      <a16:creationId xmlns:a16="http://schemas.microsoft.com/office/drawing/2014/main" id="{462C800A-5314-4676-9200-14F4913BB77D}"/>
                    </a:ext>
                  </a:extLst>
                </p:cNvPr>
                <p:cNvSpPr>
                  <a:spLocks noChangeArrowheads="1"/>
                </p:cNvSpPr>
                <p:nvPr/>
              </p:nvSpPr>
              <p:spPr bwMode="auto">
                <a:xfrm>
                  <a:off x="1600" y="1536"/>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0.057</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93" name="Rectangle 101">
                  <a:extLst>
                    <a:ext uri="{FF2B5EF4-FFF2-40B4-BE49-F238E27FC236}">
                      <a16:creationId xmlns:a16="http://schemas.microsoft.com/office/drawing/2014/main" id="{C2EE8458-7389-4FFC-9C71-EFB5C09C64F8}"/>
                    </a:ext>
                  </a:extLst>
                </p:cNvPr>
                <p:cNvSpPr>
                  <a:spLocks noChangeArrowheads="1"/>
                </p:cNvSpPr>
                <p:nvPr/>
              </p:nvSpPr>
              <p:spPr bwMode="auto">
                <a:xfrm>
                  <a:off x="1589" y="1536"/>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41" name="Group 102">
                <a:extLst>
                  <a:ext uri="{FF2B5EF4-FFF2-40B4-BE49-F238E27FC236}">
                    <a16:creationId xmlns:a16="http://schemas.microsoft.com/office/drawing/2014/main" id="{E90222A2-E44C-443D-AE37-E2FAD602B8B9}"/>
                  </a:ext>
                </a:extLst>
              </p:cNvPr>
              <p:cNvGrpSpPr>
                <a:grpSpLocks/>
              </p:cNvGrpSpPr>
              <p:nvPr/>
            </p:nvGrpSpPr>
            <p:grpSpPr bwMode="auto">
              <a:xfrm>
                <a:off x="2115" y="1536"/>
                <a:ext cx="598" cy="384"/>
                <a:chOff x="2115" y="1536"/>
                <a:chExt cx="598" cy="384"/>
              </a:xfrm>
            </p:grpSpPr>
            <p:sp>
              <p:nvSpPr>
                <p:cNvPr id="21590" name="Rectangle 103">
                  <a:extLst>
                    <a:ext uri="{FF2B5EF4-FFF2-40B4-BE49-F238E27FC236}">
                      <a16:creationId xmlns:a16="http://schemas.microsoft.com/office/drawing/2014/main" id="{035F3E44-E0C4-451B-B24E-440A7215B71D}"/>
                    </a:ext>
                  </a:extLst>
                </p:cNvPr>
                <p:cNvSpPr>
                  <a:spLocks noChangeArrowheads="1"/>
                </p:cNvSpPr>
                <p:nvPr/>
              </p:nvSpPr>
              <p:spPr bwMode="auto">
                <a:xfrm>
                  <a:off x="2126" y="153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l</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91" name="Rectangle 104">
                  <a:extLst>
                    <a:ext uri="{FF2B5EF4-FFF2-40B4-BE49-F238E27FC236}">
                      <a16:creationId xmlns:a16="http://schemas.microsoft.com/office/drawing/2014/main" id="{FEA74BBD-6829-4538-8F44-470C07190F0D}"/>
                    </a:ext>
                  </a:extLst>
                </p:cNvPr>
                <p:cNvSpPr>
                  <a:spLocks noChangeArrowheads="1"/>
                </p:cNvSpPr>
                <p:nvPr/>
              </p:nvSpPr>
              <p:spPr bwMode="auto">
                <a:xfrm>
                  <a:off x="2115" y="1536"/>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42" name="Group 105">
                <a:extLst>
                  <a:ext uri="{FF2B5EF4-FFF2-40B4-BE49-F238E27FC236}">
                    <a16:creationId xmlns:a16="http://schemas.microsoft.com/office/drawing/2014/main" id="{01577502-01DF-4981-9731-32D9A9E8B666}"/>
                  </a:ext>
                </a:extLst>
              </p:cNvPr>
              <p:cNvGrpSpPr>
                <a:grpSpLocks/>
              </p:cNvGrpSpPr>
              <p:nvPr/>
            </p:nvGrpSpPr>
            <p:grpSpPr bwMode="auto">
              <a:xfrm>
                <a:off x="2713" y="1536"/>
                <a:ext cx="526" cy="384"/>
                <a:chOff x="2713" y="1536"/>
                <a:chExt cx="526" cy="384"/>
              </a:xfrm>
            </p:grpSpPr>
            <p:sp>
              <p:nvSpPr>
                <p:cNvPr id="21588" name="Rectangle 106">
                  <a:extLst>
                    <a:ext uri="{FF2B5EF4-FFF2-40B4-BE49-F238E27FC236}">
                      <a16:creationId xmlns:a16="http://schemas.microsoft.com/office/drawing/2014/main" id="{B6EF4448-8565-41C6-A5BB-539CF2B595DA}"/>
                    </a:ext>
                  </a:extLst>
                </p:cNvPr>
                <p:cNvSpPr>
                  <a:spLocks noChangeArrowheads="1"/>
                </p:cNvSpPr>
                <p:nvPr/>
              </p:nvSpPr>
              <p:spPr bwMode="auto">
                <a:xfrm>
                  <a:off x="2724" y="1536"/>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89" name="Rectangle 107">
                  <a:extLst>
                    <a:ext uri="{FF2B5EF4-FFF2-40B4-BE49-F238E27FC236}">
                      <a16:creationId xmlns:a16="http://schemas.microsoft.com/office/drawing/2014/main" id="{32E8D32F-D290-4FDE-8826-5EC1F586D931}"/>
                    </a:ext>
                  </a:extLst>
                </p:cNvPr>
                <p:cNvSpPr>
                  <a:spLocks noChangeArrowheads="1"/>
                </p:cNvSpPr>
                <p:nvPr/>
              </p:nvSpPr>
              <p:spPr bwMode="auto">
                <a:xfrm>
                  <a:off x="2713" y="1536"/>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43" name="Group 108">
                <a:extLst>
                  <a:ext uri="{FF2B5EF4-FFF2-40B4-BE49-F238E27FC236}">
                    <a16:creationId xmlns:a16="http://schemas.microsoft.com/office/drawing/2014/main" id="{A05D42CC-2364-4C3F-9BE1-1715CE2B46A8}"/>
                  </a:ext>
                </a:extLst>
              </p:cNvPr>
              <p:cNvGrpSpPr>
                <a:grpSpLocks/>
              </p:cNvGrpSpPr>
              <p:nvPr/>
            </p:nvGrpSpPr>
            <p:grpSpPr bwMode="auto">
              <a:xfrm>
                <a:off x="3239" y="1536"/>
                <a:ext cx="382" cy="384"/>
                <a:chOff x="3239" y="1536"/>
                <a:chExt cx="382" cy="384"/>
              </a:xfrm>
            </p:grpSpPr>
            <p:sp>
              <p:nvSpPr>
                <p:cNvPr id="21586" name="Rectangle 109">
                  <a:extLst>
                    <a:ext uri="{FF2B5EF4-FFF2-40B4-BE49-F238E27FC236}">
                      <a16:creationId xmlns:a16="http://schemas.microsoft.com/office/drawing/2014/main" id="{867A873D-7BE8-4B43-B7D8-E683E044B3EE}"/>
                    </a:ext>
                  </a:extLst>
                </p:cNvPr>
                <p:cNvSpPr>
                  <a:spLocks noChangeArrowheads="1"/>
                </p:cNvSpPr>
                <p:nvPr/>
              </p:nvSpPr>
              <p:spPr bwMode="auto">
                <a:xfrm>
                  <a:off x="3250" y="1536"/>
                  <a:ext cx="3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87" name="Rectangle 110">
                  <a:extLst>
                    <a:ext uri="{FF2B5EF4-FFF2-40B4-BE49-F238E27FC236}">
                      <a16:creationId xmlns:a16="http://schemas.microsoft.com/office/drawing/2014/main" id="{3DF0236D-B54A-43FB-8C5B-A918265EE957}"/>
                    </a:ext>
                  </a:extLst>
                </p:cNvPr>
                <p:cNvSpPr>
                  <a:spLocks noChangeArrowheads="1"/>
                </p:cNvSpPr>
                <p:nvPr/>
              </p:nvSpPr>
              <p:spPr bwMode="auto">
                <a:xfrm>
                  <a:off x="3239" y="1536"/>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44" name="Group 111">
                <a:extLst>
                  <a:ext uri="{FF2B5EF4-FFF2-40B4-BE49-F238E27FC236}">
                    <a16:creationId xmlns:a16="http://schemas.microsoft.com/office/drawing/2014/main" id="{363228CB-519D-4CFE-BF92-BF74145BC7D9}"/>
                  </a:ext>
                </a:extLst>
              </p:cNvPr>
              <p:cNvGrpSpPr>
                <a:grpSpLocks/>
              </p:cNvGrpSpPr>
              <p:nvPr/>
            </p:nvGrpSpPr>
            <p:grpSpPr bwMode="auto">
              <a:xfrm>
                <a:off x="0" y="1920"/>
                <a:ext cx="465" cy="384"/>
                <a:chOff x="0" y="1920"/>
                <a:chExt cx="465" cy="384"/>
              </a:xfrm>
            </p:grpSpPr>
            <p:sp>
              <p:nvSpPr>
                <p:cNvPr id="21584" name="Rectangle 112">
                  <a:extLst>
                    <a:ext uri="{FF2B5EF4-FFF2-40B4-BE49-F238E27FC236}">
                      <a16:creationId xmlns:a16="http://schemas.microsoft.com/office/drawing/2014/main" id="{B7AFFE32-C787-43E5-9CCF-8B0C66B07629}"/>
                    </a:ext>
                  </a:extLst>
                </p:cNvPr>
                <p:cNvSpPr>
                  <a:spLocks noChangeArrowheads="1"/>
                </p:cNvSpPr>
                <p:nvPr/>
              </p:nvSpPr>
              <p:spPr bwMode="auto">
                <a:xfrm>
                  <a:off x="11" y="1920"/>
                  <a:ext cx="44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Char char="Δ"/>
                  </a:pPr>
                  <a:r>
                    <a:rPr kumimoji="1" lang="en-US" altLang="zh-CN" sz="2400" b="1">
                      <a:solidFill>
                        <a:schemeClr val="tx2"/>
                      </a:solidFill>
                      <a:latin typeface="新宋体" panose="02010609030101010101" pitchFamily="49" charset="-122"/>
                      <a:ea typeface="新宋体" panose="02010609030101010101" pitchFamily="49" charset="-122"/>
                    </a:rPr>
                    <a:t>i</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85" name="Rectangle 113">
                  <a:extLst>
                    <a:ext uri="{FF2B5EF4-FFF2-40B4-BE49-F238E27FC236}">
                      <a16:creationId xmlns:a16="http://schemas.microsoft.com/office/drawing/2014/main" id="{3BEF82F8-B8E4-4E69-A2F5-E56589DB3B79}"/>
                    </a:ext>
                  </a:extLst>
                </p:cNvPr>
                <p:cNvSpPr>
                  <a:spLocks noChangeArrowheads="1"/>
                </p:cNvSpPr>
                <p:nvPr/>
              </p:nvSpPr>
              <p:spPr bwMode="auto">
                <a:xfrm>
                  <a:off x="0" y="1920"/>
                  <a:ext cx="46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45" name="Group 114">
                <a:extLst>
                  <a:ext uri="{FF2B5EF4-FFF2-40B4-BE49-F238E27FC236}">
                    <a16:creationId xmlns:a16="http://schemas.microsoft.com/office/drawing/2014/main" id="{E6E30E29-24F3-4E13-9399-E8F2E5EB7CCD}"/>
                  </a:ext>
                </a:extLst>
              </p:cNvPr>
              <p:cNvGrpSpPr>
                <a:grpSpLocks/>
              </p:cNvGrpSpPr>
              <p:nvPr/>
            </p:nvGrpSpPr>
            <p:grpSpPr bwMode="auto">
              <a:xfrm>
                <a:off x="465" y="1920"/>
                <a:ext cx="598" cy="384"/>
                <a:chOff x="465" y="1920"/>
                <a:chExt cx="598" cy="384"/>
              </a:xfrm>
            </p:grpSpPr>
            <p:sp>
              <p:nvSpPr>
                <p:cNvPr id="21582" name="Rectangle 115">
                  <a:extLst>
                    <a:ext uri="{FF2B5EF4-FFF2-40B4-BE49-F238E27FC236}">
                      <a16:creationId xmlns:a16="http://schemas.microsoft.com/office/drawing/2014/main" id="{728F2996-3C8E-4E0F-B98F-DF7C2FBFB510}"/>
                    </a:ext>
                  </a:extLst>
                </p:cNvPr>
                <p:cNvSpPr>
                  <a:spLocks noChangeArrowheads="1"/>
                </p:cNvSpPr>
                <p:nvPr/>
              </p:nvSpPr>
              <p:spPr bwMode="auto">
                <a:xfrm>
                  <a:off x="476" y="1920"/>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-0.056</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83" name="Rectangle 116">
                  <a:extLst>
                    <a:ext uri="{FF2B5EF4-FFF2-40B4-BE49-F238E27FC236}">
                      <a16:creationId xmlns:a16="http://schemas.microsoft.com/office/drawing/2014/main" id="{3CF8B6CE-EA5D-477F-8B60-3FF3712CA10B}"/>
                    </a:ext>
                  </a:extLst>
                </p:cNvPr>
                <p:cNvSpPr>
                  <a:spLocks noChangeArrowheads="1"/>
                </p:cNvSpPr>
                <p:nvPr/>
              </p:nvSpPr>
              <p:spPr bwMode="auto">
                <a:xfrm>
                  <a:off x="465" y="1920"/>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46" name="Group 117">
                <a:extLst>
                  <a:ext uri="{FF2B5EF4-FFF2-40B4-BE49-F238E27FC236}">
                    <a16:creationId xmlns:a16="http://schemas.microsoft.com/office/drawing/2014/main" id="{457170A8-EF9A-4794-BC27-DAAF4DB3200F}"/>
                  </a:ext>
                </a:extLst>
              </p:cNvPr>
              <p:cNvGrpSpPr>
                <a:grpSpLocks/>
              </p:cNvGrpSpPr>
              <p:nvPr/>
            </p:nvGrpSpPr>
            <p:grpSpPr bwMode="auto">
              <a:xfrm>
                <a:off x="1063" y="1920"/>
                <a:ext cx="526" cy="384"/>
                <a:chOff x="1063" y="1920"/>
                <a:chExt cx="526" cy="384"/>
              </a:xfrm>
            </p:grpSpPr>
            <p:sp>
              <p:nvSpPr>
                <p:cNvPr id="21580" name="Rectangle 118">
                  <a:extLst>
                    <a:ext uri="{FF2B5EF4-FFF2-40B4-BE49-F238E27FC236}">
                      <a16:creationId xmlns:a16="http://schemas.microsoft.com/office/drawing/2014/main" id="{87E099AD-5A31-4071-A9B1-9BA4C26A9774}"/>
                    </a:ext>
                  </a:extLst>
                </p:cNvPr>
                <p:cNvSpPr>
                  <a:spLocks noChangeArrowheads="1"/>
                </p:cNvSpPr>
                <p:nvPr/>
              </p:nvSpPr>
              <p:spPr bwMode="auto">
                <a:xfrm>
                  <a:off x="1074" y="192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FF0000"/>
                      </a:solidFill>
                      <a:latin typeface="新宋体" panose="02010609030101010101" pitchFamily="49" charset="-122"/>
                      <a:ea typeface="新宋体" panose="02010609030101010101" pitchFamily="49" charset="-122"/>
                    </a:rPr>
                    <a:t>0.948</a:t>
                  </a:r>
                  <a:endParaRPr kumimoji="1" lang="en-US" altLang="zh-CN" sz="2400" b="1">
                    <a:solidFill>
                      <a:srgbClr val="FF0000"/>
                    </a:solidFill>
                    <a:latin typeface="Times New Roman" panose="02020603050405020304" pitchFamily="18" charset="0"/>
                  </a:endParaRPr>
                </a:p>
                <a:p>
                  <a:pPr algn="ctr">
                    <a:spcBef>
                      <a:spcPct val="0"/>
                    </a:spcBef>
                    <a:buFontTx/>
                    <a:buNone/>
                  </a:pPr>
                  <a:endParaRPr kumimoji="1" lang="en-US" altLang="zh-CN" sz="2400" b="1">
                    <a:solidFill>
                      <a:srgbClr val="FF0000"/>
                    </a:solidFill>
                    <a:latin typeface="Times New Roman" panose="02020603050405020304" pitchFamily="18" charset="0"/>
                  </a:endParaRPr>
                </a:p>
              </p:txBody>
            </p:sp>
            <p:sp>
              <p:nvSpPr>
                <p:cNvPr id="21581" name="Rectangle 119">
                  <a:extLst>
                    <a:ext uri="{FF2B5EF4-FFF2-40B4-BE49-F238E27FC236}">
                      <a16:creationId xmlns:a16="http://schemas.microsoft.com/office/drawing/2014/main" id="{D69B0CCB-D2C1-4934-9F60-D9275BAFE260}"/>
                    </a:ext>
                  </a:extLst>
                </p:cNvPr>
                <p:cNvSpPr>
                  <a:spLocks noChangeArrowheads="1"/>
                </p:cNvSpPr>
                <p:nvPr/>
              </p:nvSpPr>
              <p:spPr bwMode="auto">
                <a:xfrm>
                  <a:off x="1063" y="1920"/>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47" name="Group 120">
                <a:extLst>
                  <a:ext uri="{FF2B5EF4-FFF2-40B4-BE49-F238E27FC236}">
                    <a16:creationId xmlns:a16="http://schemas.microsoft.com/office/drawing/2014/main" id="{96D7753E-9A39-47C1-BB65-DCE64D4F9C25}"/>
                  </a:ext>
                </a:extLst>
              </p:cNvPr>
              <p:cNvGrpSpPr>
                <a:grpSpLocks/>
              </p:cNvGrpSpPr>
              <p:nvPr/>
            </p:nvGrpSpPr>
            <p:grpSpPr bwMode="auto">
              <a:xfrm>
                <a:off x="1589" y="1920"/>
                <a:ext cx="526" cy="384"/>
                <a:chOff x="1589" y="1920"/>
                <a:chExt cx="526" cy="384"/>
              </a:xfrm>
            </p:grpSpPr>
            <p:sp>
              <p:nvSpPr>
                <p:cNvPr id="21578" name="Rectangle 121">
                  <a:extLst>
                    <a:ext uri="{FF2B5EF4-FFF2-40B4-BE49-F238E27FC236}">
                      <a16:creationId xmlns:a16="http://schemas.microsoft.com/office/drawing/2014/main" id="{F7A19701-02F6-4C34-A6EE-A818D742155F}"/>
                    </a:ext>
                  </a:extLst>
                </p:cNvPr>
                <p:cNvSpPr>
                  <a:spLocks noChangeArrowheads="1"/>
                </p:cNvSpPr>
                <p:nvPr/>
              </p:nvSpPr>
              <p:spPr bwMode="auto">
                <a:xfrm>
                  <a:off x="1600" y="192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-0.124</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79" name="Rectangle 122">
                  <a:extLst>
                    <a:ext uri="{FF2B5EF4-FFF2-40B4-BE49-F238E27FC236}">
                      <a16:creationId xmlns:a16="http://schemas.microsoft.com/office/drawing/2014/main" id="{8FAB4987-AABA-40C1-9975-629B24B308EC}"/>
                    </a:ext>
                  </a:extLst>
                </p:cNvPr>
                <p:cNvSpPr>
                  <a:spLocks noChangeArrowheads="1"/>
                </p:cNvSpPr>
                <p:nvPr/>
              </p:nvSpPr>
              <p:spPr bwMode="auto">
                <a:xfrm>
                  <a:off x="1589" y="1920"/>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48" name="Group 123">
                <a:extLst>
                  <a:ext uri="{FF2B5EF4-FFF2-40B4-BE49-F238E27FC236}">
                    <a16:creationId xmlns:a16="http://schemas.microsoft.com/office/drawing/2014/main" id="{A3CF0769-15A8-465C-9FBC-0AC343CCE2A3}"/>
                  </a:ext>
                </a:extLst>
              </p:cNvPr>
              <p:cNvGrpSpPr>
                <a:grpSpLocks/>
              </p:cNvGrpSpPr>
              <p:nvPr/>
            </p:nvGrpSpPr>
            <p:grpSpPr bwMode="auto">
              <a:xfrm>
                <a:off x="2115" y="1920"/>
                <a:ext cx="598" cy="384"/>
                <a:chOff x="2115" y="1920"/>
                <a:chExt cx="598" cy="384"/>
              </a:xfrm>
            </p:grpSpPr>
            <p:sp>
              <p:nvSpPr>
                <p:cNvPr id="21576" name="Rectangle 124">
                  <a:extLst>
                    <a:ext uri="{FF2B5EF4-FFF2-40B4-BE49-F238E27FC236}">
                      <a16:creationId xmlns:a16="http://schemas.microsoft.com/office/drawing/2014/main" id="{6A35FDB1-4625-4097-A8CF-A9CAD79AE5D3}"/>
                    </a:ext>
                  </a:extLst>
                </p:cNvPr>
                <p:cNvSpPr>
                  <a:spLocks noChangeArrowheads="1"/>
                </p:cNvSpPr>
                <p:nvPr/>
              </p:nvSpPr>
              <p:spPr bwMode="auto">
                <a:xfrm>
                  <a:off x="2126" y="1920"/>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-0.102</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77" name="Rectangle 125">
                  <a:extLst>
                    <a:ext uri="{FF2B5EF4-FFF2-40B4-BE49-F238E27FC236}">
                      <a16:creationId xmlns:a16="http://schemas.microsoft.com/office/drawing/2014/main" id="{0CDD8758-4120-4565-A12D-2F1F2C29413A}"/>
                    </a:ext>
                  </a:extLst>
                </p:cNvPr>
                <p:cNvSpPr>
                  <a:spLocks noChangeArrowheads="1"/>
                </p:cNvSpPr>
                <p:nvPr/>
              </p:nvSpPr>
              <p:spPr bwMode="auto">
                <a:xfrm>
                  <a:off x="2115" y="1920"/>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49" name="Group 126">
                <a:extLst>
                  <a:ext uri="{FF2B5EF4-FFF2-40B4-BE49-F238E27FC236}">
                    <a16:creationId xmlns:a16="http://schemas.microsoft.com/office/drawing/2014/main" id="{0055DD10-8C46-43CD-8275-CF0BD27B9F5B}"/>
                  </a:ext>
                </a:extLst>
              </p:cNvPr>
              <p:cNvGrpSpPr>
                <a:grpSpLocks/>
              </p:cNvGrpSpPr>
              <p:nvPr/>
            </p:nvGrpSpPr>
            <p:grpSpPr bwMode="auto">
              <a:xfrm>
                <a:off x="2713" y="1920"/>
                <a:ext cx="526" cy="384"/>
                <a:chOff x="2713" y="1920"/>
                <a:chExt cx="526" cy="384"/>
              </a:xfrm>
            </p:grpSpPr>
            <p:sp>
              <p:nvSpPr>
                <p:cNvPr id="21574" name="Rectangle 127">
                  <a:extLst>
                    <a:ext uri="{FF2B5EF4-FFF2-40B4-BE49-F238E27FC236}">
                      <a16:creationId xmlns:a16="http://schemas.microsoft.com/office/drawing/2014/main" id="{63E33816-77AB-4379-8F09-D11B51546A04}"/>
                    </a:ext>
                  </a:extLst>
                </p:cNvPr>
                <p:cNvSpPr>
                  <a:spLocks noChangeArrowheads="1"/>
                </p:cNvSpPr>
                <p:nvPr/>
              </p:nvSpPr>
              <p:spPr bwMode="auto">
                <a:xfrm>
                  <a:off x="2724" y="192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l</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75" name="Rectangle 128">
                  <a:extLst>
                    <a:ext uri="{FF2B5EF4-FFF2-40B4-BE49-F238E27FC236}">
                      <a16:creationId xmlns:a16="http://schemas.microsoft.com/office/drawing/2014/main" id="{CD4A1297-2A26-4563-A6D2-A470106D4980}"/>
                    </a:ext>
                  </a:extLst>
                </p:cNvPr>
                <p:cNvSpPr>
                  <a:spLocks noChangeArrowheads="1"/>
                </p:cNvSpPr>
                <p:nvPr/>
              </p:nvSpPr>
              <p:spPr bwMode="auto">
                <a:xfrm>
                  <a:off x="2713" y="1920"/>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50" name="Group 129">
                <a:extLst>
                  <a:ext uri="{FF2B5EF4-FFF2-40B4-BE49-F238E27FC236}">
                    <a16:creationId xmlns:a16="http://schemas.microsoft.com/office/drawing/2014/main" id="{4A704524-90AD-4026-B7F8-4F94D8616701}"/>
                  </a:ext>
                </a:extLst>
              </p:cNvPr>
              <p:cNvGrpSpPr>
                <a:grpSpLocks/>
              </p:cNvGrpSpPr>
              <p:nvPr/>
            </p:nvGrpSpPr>
            <p:grpSpPr bwMode="auto">
              <a:xfrm>
                <a:off x="3239" y="1920"/>
                <a:ext cx="382" cy="384"/>
                <a:chOff x="3239" y="1920"/>
                <a:chExt cx="382" cy="384"/>
              </a:xfrm>
            </p:grpSpPr>
            <p:sp>
              <p:nvSpPr>
                <p:cNvPr id="21572" name="Rectangle 130">
                  <a:extLst>
                    <a:ext uri="{FF2B5EF4-FFF2-40B4-BE49-F238E27FC236}">
                      <a16:creationId xmlns:a16="http://schemas.microsoft.com/office/drawing/2014/main" id="{F28DF9FB-41C9-4B56-B0DA-E86ECA517954}"/>
                    </a:ext>
                  </a:extLst>
                </p:cNvPr>
                <p:cNvSpPr>
                  <a:spLocks noChangeArrowheads="1"/>
                </p:cNvSpPr>
                <p:nvPr/>
              </p:nvSpPr>
              <p:spPr bwMode="auto">
                <a:xfrm>
                  <a:off x="3250" y="1920"/>
                  <a:ext cx="3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Times New Roman" panose="02020603050405020304" pitchFamily="18" charset="0"/>
                    </a:rPr>
                    <a:t> </a:t>
                  </a: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73" name="Rectangle 131">
                  <a:extLst>
                    <a:ext uri="{FF2B5EF4-FFF2-40B4-BE49-F238E27FC236}">
                      <a16:creationId xmlns:a16="http://schemas.microsoft.com/office/drawing/2014/main" id="{7A8315C5-9A57-4840-91FB-40A1ECC544C9}"/>
                    </a:ext>
                  </a:extLst>
                </p:cNvPr>
                <p:cNvSpPr>
                  <a:spLocks noChangeArrowheads="1"/>
                </p:cNvSpPr>
                <p:nvPr/>
              </p:nvSpPr>
              <p:spPr bwMode="auto">
                <a:xfrm>
                  <a:off x="3239" y="1920"/>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51" name="Group 132">
                <a:extLst>
                  <a:ext uri="{FF2B5EF4-FFF2-40B4-BE49-F238E27FC236}">
                    <a16:creationId xmlns:a16="http://schemas.microsoft.com/office/drawing/2014/main" id="{C947B826-830C-475A-BC90-80D1EF9260E9}"/>
                  </a:ext>
                </a:extLst>
              </p:cNvPr>
              <p:cNvGrpSpPr>
                <a:grpSpLocks/>
              </p:cNvGrpSpPr>
              <p:nvPr/>
            </p:nvGrpSpPr>
            <p:grpSpPr bwMode="auto">
              <a:xfrm>
                <a:off x="0" y="2304"/>
                <a:ext cx="465" cy="384"/>
                <a:chOff x="0" y="2304"/>
                <a:chExt cx="465" cy="384"/>
              </a:xfrm>
            </p:grpSpPr>
            <p:sp>
              <p:nvSpPr>
                <p:cNvPr id="21570" name="Rectangle 133">
                  <a:extLst>
                    <a:ext uri="{FF2B5EF4-FFF2-40B4-BE49-F238E27FC236}">
                      <a16:creationId xmlns:a16="http://schemas.microsoft.com/office/drawing/2014/main" id="{75D79055-EF94-4A11-A241-753125CF8DD6}"/>
                    </a:ext>
                  </a:extLst>
                </p:cNvPr>
                <p:cNvSpPr>
                  <a:spLocks noChangeArrowheads="1"/>
                </p:cNvSpPr>
                <p:nvPr/>
              </p:nvSpPr>
              <p:spPr bwMode="auto">
                <a:xfrm>
                  <a:off x="11" y="2304"/>
                  <a:ext cx="44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t</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71" name="Rectangle 134">
                  <a:extLst>
                    <a:ext uri="{FF2B5EF4-FFF2-40B4-BE49-F238E27FC236}">
                      <a16:creationId xmlns:a16="http://schemas.microsoft.com/office/drawing/2014/main" id="{92B52444-4B3C-4E8B-91BA-EAC2148AA02D}"/>
                    </a:ext>
                  </a:extLst>
                </p:cNvPr>
                <p:cNvSpPr>
                  <a:spLocks noChangeArrowheads="1"/>
                </p:cNvSpPr>
                <p:nvPr/>
              </p:nvSpPr>
              <p:spPr bwMode="auto">
                <a:xfrm>
                  <a:off x="0" y="2304"/>
                  <a:ext cx="46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52" name="Group 135">
                <a:extLst>
                  <a:ext uri="{FF2B5EF4-FFF2-40B4-BE49-F238E27FC236}">
                    <a16:creationId xmlns:a16="http://schemas.microsoft.com/office/drawing/2014/main" id="{7AC0298E-C71D-487D-BAB8-8FF481FE94A4}"/>
                  </a:ext>
                </a:extLst>
              </p:cNvPr>
              <p:cNvGrpSpPr>
                <a:grpSpLocks/>
              </p:cNvGrpSpPr>
              <p:nvPr/>
            </p:nvGrpSpPr>
            <p:grpSpPr bwMode="auto">
              <a:xfrm>
                <a:off x="465" y="2304"/>
                <a:ext cx="598" cy="384"/>
                <a:chOff x="465" y="2304"/>
                <a:chExt cx="598" cy="384"/>
              </a:xfrm>
            </p:grpSpPr>
            <p:sp>
              <p:nvSpPr>
                <p:cNvPr id="21568" name="Rectangle 136">
                  <a:extLst>
                    <a:ext uri="{FF2B5EF4-FFF2-40B4-BE49-F238E27FC236}">
                      <a16:creationId xmlns:a16="http://schemas.microsoft.com/office/drawing/2014/main" id="{48A81201-0FC5-49FC-A347-5A7D03802CC0}"/>
                    </a:ext>
                  </a:extLst>
                </p:cNvPr>
                <p:cNvSpPr>
                  <a:spLocks noChangeArrowheads="1"/>
                </p:cNvSpPr>
                <p:nvPr/>
              </p:nvSpPr>
              <p:spPr bwMode="auto">
                <a:xfrm>
                  <a:off x="476" y="2304"/>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-0.369</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69" name="Rectangle 137">
                  <a:extLst>
                    <a:ext uri="{FF2B5EF4-FFF2-40B4-BE49-F238E27FC236}">
                      <a16:creationId xmlns:a16="http://schemas.microsoft.com/office/drawing/2014/main" id="{84B3E2B6-7C06-4AD8-8FDE-3C86562043C3}"/>
                    </a:ext>
                  </a:extLst>
                </p:cNvPr>
                <p:cNvSpPr>
                  <a:spLocks noChangeArrowheads="1"/>
                </p:cNvSpPr>
                <p:nvPr/>
              </p:nvSpPr>
              <p:spPr bwMode="auto">
                <a:xfrm>
                  <a:off x="465" y="2304"/>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53" name="Group 138">
                <a:extLst>
                  <a:ext uri="{FF2B5EF4-FFF2-40B4-BE49-F238E27FC236}">
                    <a16:creationId xmlns:a16="http://schemas.microsoft.com/office/drawing/2014/main" id="{63E77E80-50E1-4B6C-8A39-022343B35E1B}"/>
                  </a:ext>
                </a:extLst>
              </p:cNvPr>
              <p:cNvGrpSpPr>
                <a:grpSpLocks/>
              </p:cNvGrpSpPr>
              <p:nvPr/>
            </p:nvGrpSpPr>
            <p:grpSpPr bwMode="auto">
              <a:xfrm>
                <a:off x="1063" y="2304"/>
                <a:ext cx="526" cy="384"/>
                <a:chOff x="1063" y="2304"/>
                <a:chExt cx="526" cy="384"/>
              </a:xfrm>
            </p:grpSpPr>
            <p:sp>
              <p:nvSpPr>
                <p:cNvPr id="21566" name="Rectangle 139">
                  <a:extLst>
                    <a:ext uri="{FF2B5EF4-FFF2-40B4-BE49-F238E27FC236}">
                      <a16:creationId xmlns:a16="http://schemas.microsoft.com/office/drawing/2014/main" id="{8387E5AB-A54E-4C45-A1AB-26B3CF8DBC81}"/>
                    </a:ext>
                  </a:extLst>
                </p:cNvPr>
                <p:cNvSpPr>
                  <a:spLocks noChangeArrowheads="1"/>
                </p:cNvSpPr>
                <p:nvPr/>
              </p:nvSpPr>
              <p:spPr bwMode="auto">
                <a:xfrm>
                  <a:off x="1074" y="2304"/>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-0.282</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67" name="Rectangle 140">
                  <a:extLst>
                    <a:ext uri="{FF2B5EF4-FFF2-40B4-BE49-F238E27FC236}">
                      <a16:creationId xmlns:a16="http://schemas.microsoft.com/office/drawing/2014/main" id="{C7F9922F-769A-45C8-8349-C140D684657C}"/>
                    </a:ext>
                  </a:extLst>
                </p:cNvPr>
                <p:cNvSpPr>
                  <a:spLocks noChangeArrowheads="1"/>
                </p:cNvSpPr>
                <p:nvPr/>
              </p:nvSpPr>
              <p:spPr bwMode="auto">
                <a:xfrm>
                  <a:off x="1063" y="2304"/>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54" name="Group 141">
                <a:extLst>
                  <a:ext uri="{FF2B5EF4-FFF2-40B4-BE49-F238E27FC236}">
                    <a16:creationId xmlns:a16="http://schemas.microsoft.com/office/drawing/2014/main" id="{2DBAAE13-DF68-427E-B2DB-DD41A7194638}"/>
                  </a:ext>
                </a:extLst>
              </p:cNvPr>
              <p:cNvGrpSpPr>
                <a:grpSpLocks/>
              </p:cNvGrpSpPr>
              <p:nvPr/>
            </p:nvGrpSpPr>
            <p:grpSpPr bwMode="auto">
              <a:xfrm>
                <a:off x="1589" y="2304"/>
                <a:ext cx="526" cy="384"/>
                <a:chOff x="1589" y="2304"/>
                <a:chExt cx="526" cy="384"/>
              </a:xfrm>
            </p:grpSpPr>
            <p:sp>
              <p:nvSpPr>
                <p:cNvPr id="21564" name="Rectangle 142">
                  <a:extLst>
                    <a:ext uri="{FF2B5EF4-FFF2-40B4-BE49-F238E27FC236}">
                      <a16:creationId xmlns:a16="http://schemas.microsoft.com/office/drawing/2014/main" id="{62CDB5D5-34FC-4C61-886B-154CB4017E70}"/>
                    </a:ext>
                  </a:extLst>
                </p:cNvPr>
                <p:cNvSpPr>
                  <a:spLocks noChangeArrowheads="1"/>
                </p:cNvSpPr>
                <p:nvPr/>
              </p:nvSpPr>
              <p:spPr bwMode="auto">
                <a:xfrm>
                  <a:off x="1600" y="2304"/>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FF0000"/>
                      </a:solidFill>
                      <a:latin typeface="新宋体" panose="02010609030101010101" pitchFamily="49" charset="-122"/>
                      <a:ea typeface="新宋体" panose="02010609030101010101" pitchFamily="49" charset="-122"/>
                    </a:rPr>
                    <a:t>-0.836</a:t>
                  </a:r>
                  <a:endParaRPr kumimoji="1" lang="en-US" altLang="zh-CN" sz="2400" b="1">
                    <a:solidFill>
                      <a:srgbClr val="FF0000"/>
                    </a:solidFill>
                    <a:latin typeface="Times New Roman" panose="02020603050405020304" pitchFamily="18" charset="0"/>
                  </a:endParaRPr>
                </a:p>
                <a:p>
                  <a:pPr algn="ctr">
                    <a:spcBef>
                      <a:spcPct val="0"/>
                    </a:spcBef>
                    <a:buFontTx/>
                    <a:buNone/>
                  </a:pPr>
                  <a:endParaRPr kumimoji="1" lang="en-US" altLang="zh-CN" sz="2400" b="1">
                    <a:solidFill>
                      <a:srgbClr val="FF0000"/>
                    </a:solidFill>
                    <a:latin typeface="Times New Roman" panose="02020603050405020304" pitchFamily="18" charset="0"/>
                  </a:endParaRPr>
                </a:p>
              </p:txBody>
            </p:sp>
            <p:sp>
              <p:nvSpPr>
                <p:cNvPr id="21565" name="Rectangle 143">
                  <a:extLst>
                    <a:ext uri="{FF2B5EF4-FFF2-40B4-BE49-F238E27FC236}">
                      <a16:creationId xmlns:a16="http://schemas.microsoft.com/office/drawing/2014/main" id="{4D1BE2D3-1576-410D-92E5-FCA8E73EF5D3}"/>
                    </a:ext>
                  </a:extLst>
                </p:cNvPr>
                <p:cNvSpPr>
                  <a:spLocks noChangeArrowheads="1"/>
                </p:cNvSpPr>
                <p:nvPr/>
              </p:nvSpPr>
              <p:spPr bwMode="auto">
                <a:xfrm>
                  <a:off x="1589" y="2304"/>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1800">
                    <a:solidFill>
                      <a:srgbClr val="FF0000"/>
                    </a:solidFill>
                    <a:latin typeface="Arial" panose="020B0604020202020204" pitchFamily="34" charset="0"/>
                  </a:endParaRPr>
                </a:p>
              </p:txBody>
            </p:sp>
          </p:grpSp>
          <p:grpSp>
            <p:nvGrpSpPr>
              <p:cNvPr id="21555" name="Group 144">
                <a:extLst>
                  <a:ext uri="{FF2B5EF4-FFF2-40B4-BE49-F238E27FC236}">
                    <a16:creationId xmlns:a16="http://schemas.microsoft.com/office/drawing/2014/main" id="{EF96450A-4201-4515-B11E-F4AB0CC3AB0F}"/>
                  </a:ext>
                </a:extLst>
              </p:cNvPr>
              <p:cNvGrpSpPr>
                <a:grpSpLocks/>
              </p:cNvGrpSpPr>
              <p:nvPr/>
            </p:nvGrpSpPr>
            <p:grpSpPr bwMode="auto">
              <a:xfrm>
                <a:off x="2115" y="2304"/>
                <a:ext cx="598" cy="384"/>
                <a:chOff x="2115" y="2304"/>
                <a:chExt cx="598" cy="384"/>
              </a:xfrm>
            </p:grpSpPr>
            <p:sp>
              <p:nvSpPr>
                <p:cNvPr id="21562" name="Rectangle 145">
                  <a:extLst>
                    <a:ext uri="{FF2B5EF4-FFF2-40B4-BE49-F238E27FC236}">
                      <a16:creationId xmlns:a16="http://schemas.microsoft.com/office/drawing/2014/main" id="{D57F85B0-F997-4C58-8AAF-2BDBD1E51EAC}"/>
                    </a:ext>
                  </a:extLst>
                </p:cNvPr>
                <p:cNvSpPr>
                  <a:spLocks noChangeArrowheads="1"/>
                </p:cNvSpPr>
                <p:nvPr/>
              </p:nvSpPr>
              <p:spPr bwMode="auto">
                <a:xfrm>
                  <a:off x="2126" y="2304"/>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-0.414</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63" name="Rectangle 146">
                  <a:extLst>
                    <a:ext uri="{FF2B5EF4-FFF2-40B4-BE49-F238E27FC236}">
                      <a16:creationId xmlns:a16="http://schemas.microsoft.com/office/drawing/2014/main" id="{FBE78F26-EEE3-4578-9928-9CC77160776F}"/>
                    </a:ext>
                  </a:extLst>
                </p:cNvPr>
                <p:cNvSpPr>
                  <a:spLocks noChangeArrowheads="1"/>
                </p:cNvSpPr>
                <p:nvPr/>
              </p:nvSpPr>
              <p:spPr bwMode="auto">
                <a:xfrm>
                  <a:off x="2115" y="2304"/>
                  <a:ext cx="59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56" name="Group 147">
                <a:extLst>
                  <a:ext uri="{FF2B5EF4-FFF2-40B4-BE49-F238E27FC236}">
                    <a16:creationId xmlns:a16="http://schemas.microsoft.com/office/drawing/2014/main" id="{611AA30A-7659-4BE6-851F-B3066447385D}"/>
                  </a:ext>
                </a:extLst>
              </p:cNvPr>
              <p:cNvGrpSpPr>
                <a:grpSpLocks/>
              </p:cNvGrpSpPr>
              <p:nvPr/>
            </p:nvGrpSpPr>
            <p:grpSpPr bwMode="auto">
              <a:xfrm>
                <a:off x="2713" y="2304"/>
                <a:ext cx="526" cy="384"/>
                <a:chOff x="2713" y="2304"/>
                <a:chExt cx="526" cy="384"/>
              </a:xfrm>
            </p:grpSpPr>
            <p:sp>
              <p:nvSpPr>
                <p:cNvPr id="21560" name="Rectangle 148">
                  <a:extLst>
                    <a:ext uri="{FF2B5EF4-FFF2-40B4-BE49-F238E27FC236}">
                      <a16:creationId xmlns:a16="http://schemas.microsoft.com/office/drawing/2014/main" id="{C670B6AC-1F2D-427C-AB2E-D5C414DCE295}"/>
                    </a:ext>
                  </a:extLst>
                </p:cNvPr>
                <p:cNvSpPr>
                  <a:spLocks noChangeArrowheads="1"/>
                </p:cNvSpPr>
                <p:nvPr/>
              </p:nvSpPr>
              <p:spPr bwMode="auto">
                <a:xfrm>
                  <a:off x="2724" y="2304"/>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-0.112</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61" name="Rectangle 149">
                  <a:extLst>
                    <a:ext uri="{FF2B5EF4-FFF2-40B4-BE49-F238E27FC236}">
                      <a16:creationId xmlns:a16="http://schemas.microsoft.com/office/drawing/2014/main" id="{6F5B7D92-CB97-4086-BB0C-B2CB5C3FF53E}"/>
                    </a:ext>
                  </a:extLst>
                </p:cNvPr>
                <p:cNvSpPr>
                  <a:spLocks noChangeArrowheads="1"/>
                </p:cNvSpPr>
                <p:nvPr/>
              </p:nvSpPr>
              <p:spPr bwMode="auto">
                <a:xfrm>
                  <a:off x="2713" y="2304"/>
                  <a:ext cx="5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57" name="Group 150">
                <a:extLst>
                  <a:ext uri="{FF2B5EF4-FFF2-40B4-BE49-F238E27FC236}">
                    <a16:creationId xmlns:a16="http://schemas.microsoft.com/office/drawing/2014/main" id="{DFA81F17-79C6-4772-B2D7-35768C10D385}"/>
                  </a:ext>
                </a:extLst>
              </p:cNvPr>
              <p:cNvGrpSpPr>
                <a:grpSpLocks/>
              </p:cNvGrpSpPr>
              <p:nvPr/>
            </p:nvGrpSpPr>
            <p:grpSpPr bwMode="auto">
              <a:xfrm>
                <a:off x="3239" y="2304"/>
                <a:ext cx="382" cy="384"/>
                <a:chOff x="3239" y="2304"/>
                <a:chExt cx="382" cy="384"/>
              </a:xfrm>
            </p:grpSpPr>
            <p:sp>
              <p:nvSpPr>
                <p:cNvPr id="21558" name="Rectangle 151">
                  <a:extLst>
                    <a:ext uri="{FF2B5EF4-FFF2-40B4-BE49-F238E27FC236}">
                      <a16:creationId xmlns:a16="http://schemas.microsoft.com/office/drawing/2014/main" id="{64FF8379-32E1-4914-9C04-4DD6A97264EC}"/>
                    </a:ext>
                  </a:extLst>
                </p:cNvPr>
                <p:cNvSpPr>
                  <a:spLocks noChangeArrowheads="1"/>
                </p:cNvSpPr>
                <p:nvPr/>
              </p:nvSpPr>
              <p:spPr bwMode="auto">
                <a:xfrm>
                  <a:off x="3250" y="2304"/>
                  <a:ext cx="3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新宋体" panose="02010609030101010101" pitchFamily="49" charset="-122"/>
                      <a:ea typeface="新宋体" panose="02010609030101010101" pitchFamily="49" charset="-122"/>
                    </a:rPr>
                    <a:t>1</a:t>
                  </a:r>
                  <a:endParaRPr kumimoji="1" lang="en-US" altLang="zh-CN" sz="2400" b="1">
                    <a:solidFill>
                      <a:schemeClr val="tx2"/>
                    </a:solidFill>
                    <a:latin typeface="Times New Roman" panose="02020603050405020304" pitchFamily="18" charset="0"/>
                  </a:endParaRPr>
                </a:p>
                <a:p>
                  <a:pPr algn="ctr">
                    <a:spcBef>
                      <a:spcPct val="0"/>
                    </a:spcBef>
                    <a:buFontTx/>
                    <a:buNone/>
                  </a:pPr>
                  <a:endParaRPr kumimoji="1" lang="en-US" altLang="zh-CN" sz="2400" b="1">
                    <a:solidFill>
                      <a:schemeClr val="tx2"/>
                    </a:solidFill>
                    <a:latin typeface="Times New Roman" panose="02020603050405020304" pitchFamily="18" charset="0"/>
                  </a:endParaRPr>
                </a:p>
              </p:txBody>
            </p:sp>
            <p:sp>
              <p:nvSpPr>
                <p:cNvPr id="21559" name="Rectangle 152">
                  <a:extLst>
                    <a:ext uri="{FF2B5EF4-FFF2-40B4-BE49-F238E27FC236}">
                      <a16:creationId xmlns:a16="http://schemas.microsoft.com/office/drawing/2014/main" id="{1983CDDA-2120-427B-AA93-DB87E1BAC69F}"/>
                    </a:ext>
                  </a:extLst>
                </p:cNvPr>
                <p:cNvSpPr>
                  <a:spLocks noChangeArrowheads="1"/>
                </p:cNvSpPr>
                <p:nvPr/>
              </p:nvSpPr>
              <p:spPr bwMode="auto">
                <a:xfrm>
                  <a:off x="3239" y="2304"/>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grpSp>
        <p:sp>
          <p:nvSpPr>
            <p:cNvPr id="21508" name="Rectangle 153">
              <a:extLst>
                <a:ext uri="{FF2B5EF4-FFF2-40B4-BE49-F238E27FC236}">
                  <a16:creationId xmlns:a16="http://schemas.microsoft.com/office/drawing/2014/main" id="{C346C94B-3D48-4131-83D3-E3BDA0814949}"/>
                </a:ext>
              </a:extLst>
            </p:cNvPr>
            <p:cNvSpPr>
              <a:spLocks noChangeArrowheads="1"/>
            </p:cNvSpPr>
            <p:nvPr/>
          </p:nvSpPr>
          <p:spPr bwMode="auto">
            <a:xfrm>
              <a:off x="-3" y="-3"/>
              <a:ext cx="3627" cy="269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spTree>
  </p:cSld>
  <p:clrMapOvr>
    <a:masterClrMapping/>
  </p:clrMapOvr>
  <p:transition spd="med">
    <p:strips dir="l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6958" name="Group 78">
            <a:extLst>
              <a:ext uri="{FF2B5EF4-FFF2-40B4-BE49-F238E27FC236}">
                <a16:creationId xmlns:a16="http://schemas.microsoft.com/office/drawing/2014/main" id="{E45A5F34-D5FB-467B-BFD8-8BB2C57BEDC2}"/>
              </a:ext>
            </a:extLst>
          </p:cNvPr>
          <p:cNvGraphicFramePr>
            <a:graphicFrameLocks noGrp="1"/>
          </p:cNvGraphicFramePr>
          <p:nvPr>
            <p:ph sz="quarter" idx="2"/>
            <p:extLst>
              <p:ext uri="{D42A27DB-BD31-4B8C-83A1-F6EECF244321}">
                <p14:modId xmlns:p14="http://schemas.microsoft.com/office/powerpoint/2010/main" val="1314845232"/>
              </p:ext>
            </p:extLst>
          </p:nvPr>
        </p:nvGraphicFramePr>
        <p:xfrm>
          <a:off x="719137" y="404664"/>
          <a:ext cx="7705725" cy="2670175"/>
        </p:xfrm>
        <a:graphic>
          <a:graphicData uri="http://schemas.openxmlformats.org/drawingml/2006/table">
            <a:tbl>
              <a:tblPr/>
              <a:tblGrid>
                <a:gridCol w="966183">
                  <a:extLst>
                    <a:ext uri="{9D8B030D-6E8A-4147-A177-3AD203B41FA5}">
                      <a16:colId xmlns:a16="http://schemas.microsoft.com/office/drawing/2014/main" val="20000"/>
                    </a:ext>
                  </a:extLst>
                </a:gridCol>
                <a:gridCol w="6739542">
                  <a:extLst>
                    <a:ext uri="{9D8B030D-6E8A-4147-A177-3AD203B41FA5}">
                      <a16:colId xmlns:a16="http://schemas.microsoft.com/office/drawing/2014/main" val="20001"/>
                    </a:ext>
                  </a:extLst>
                </a:gridCol>
              </a:tblGrid>
              <a:tr h="4572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Verdana" pitchFamily="34" charset="0"/>
                        <a:ea typeface="宋体" pitchFamily="2" charset="-122"/>
                      </a:endParaRPr>
                    </a:p>
                  </a:txBody>
                  <a:tcPr marL="91446" marR="91446" marT="45722" marB="45722"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F1            F2                F3           F4            F5</a:t>
                      </a:r>
                    </a:p>
                  </a:txBody>
                  <a:tcPr marL="91446" marR="91446" marT="45722" marB="45722"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1295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X1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X2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X3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X4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X5</a:t>
                      </a:r>
                    </a:p>
                  </a:txBody>
                  <a:tcPr marL="91446" marR="91446" marT="45722" marB="45722"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66"/>
                          </a:solidFill>
                          <a:effectLst/>
                          <a:latin typeface="Times New Roman" pitchFamily="18" charset="0"/>
                          <a:ea typeface="宋体" pitchFamily="2" charset="-122"/>
                        </a:rPr>
                        <a:t>0.6126      0.2072</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0.1738       0.0057       0.0008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66"/>
                          </a:solidFill>
                          <a:effectLst/>
                          <a:latin typeface="Times New Roman" pitchFamily="18" charset="0"/>
                          <a:ea typeface="宋体" pitchFamily="2" charset="-122"/>
                        </a:rPr>
                        <a:t>0.4544      0.3065</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0.2366       </a:t>
                      </a:r>
                      <a:r>
                        <a:rPr kumimoji="0" lang="en-US" altLang="zh-CN" sz="2400" b="0" i="0" u="none" strike="noStrike" kern="1200" cap="none" normalizeH="0" baseline="0" dirty="0">
                          <a:ln>
                            <a:noFill/>
                          </a:ln>
                          <a:solidFill>
                            <a:schemeClr val="tx1"/>
                          </a:solidFill>
                          <a:effectLst/>
                          <a:latin typeface="Times New Roman" pitchFamily="18" charset="0"/>
                          <a:ea typeface="宋体" pitchFamily="2" charset="-122"/>
                          <a:cs typeface="+mn-cs"/>
                        </a:rPr>
                        <a:t>0.0004 </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0.0021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66"/>
                          </a:solidFill>
                          <a:effectLst/>
                          <a:latin typeface="Times New Roman" pitchFamily="18" charset="0"/>
                          <a:ea typeface="宋体" pitchFamily="2" charset="-122"/>
                        </a:rPr>
                        <a:t>0.5441      0.0643</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0.0061       0.1827       0.2028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66"/>
                          </a:solidFill>
                          <a:effectLst/>
                          <a:latin typeface="Times New Roman" pitchFamily="18" charset="0"/>
                          <a:ea typeface="宋体" pitchFamily="2" charset="-122"/>
                        </a:rPr>
                        <a:t>0.5499      0.0937</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0.0084       0.2020       0.1460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66"/>
                          </a:solidFill>
                          <a:effectLst/>
                          <a:latin typeface="Times New Roman" pitchFamily="18" charset="0"/>
                          <a:ea typeface="宋体" pitchFamily="2" charset="-122"/>
                        </a:rPr>
                        <a:t>0.6211      0.3147</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rPr>
                        <a:t>        0.0045       0.0598       0.0000</a:t>
                      </a:r>
                    </a:p>
                  </a:txBody>
                  <a:tcPr marL="91446" marR="91446" marT="45722" marB="45722"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5831" name="对象 14">
            <a:extLst>
              <a:ext uri="{FF2B5EF4-FFF2-40B4-BE49-F238E27FC236}">
                <a16:creationId xmlns:a16="http://schemas.microsoft.com/office/drawing/2014/main" id="{3B9492D3-FC2D-4BF3-A652-656EDAB9CD24}"/>
              </a:ext>
            </a:extLst>
          </p:cNvPr>
          <p:cNvGraphicFramePr>
            <a:graphicFrameLocks noChangeAspect="1"/>
          </p:cNvGraphicFramePr>
          <p:nvPr>
            <p:extLst>
              <p:ext uri="{D42A27DB-BD31-4B8C-83A1-F6EECF244321}">
                <p14:modId xmlns:p14="http://schemas.microsoft.com/office/powerpoint/2010/main" val="4010287949"/>
              </p:ext>
            </p:extLst>
          </p:nvPr>
        </p:nvGraphicFramePr>
        <p:xfrm>
          <a:off x="904874" y="296714"/>
          <a:ext cx="439738" cy="547688"/>
        </p:xfrm>
        <a:graphic>
          <a:graphicData uri="http://schemas.openxmlformats.org/presentationml/2006/ole">
            <mc:AlternateContent xmlns:mc="http://schemas.openxmlformats.org/markup-compatibility/2006">
              <mc:Choice xmlns:v="urn:schemas-microsoft-com:vml" Requires="v">
                <p:oleObj spid="_x0000_s36926" name="Equation" r:id="rId3" imgW="203024" imgH="253780" progId="Equation.DSMT4">
                  <p:embed/>
                </p:oleObj>
              </mc:Choice>
              <mc:Fallback>
                <p:oleObj name="Equation" r:id="rId3" imgW="203024" imgH="253780" progId="Equation.DSMT4">
                  <p:embed/>
                  <p:pic>
                    <p:nvPicPr>
                      <p:cNvPr id="75831" name="对象 14">
                        <a:extLst>
                          <a:ext uri="{FF2B5EF4-FFF2-40B4-BE49-F238E27FC236}">
                            <a16:creationId xmlns:a16="http://schemas.microsoft.com/office/drawing/2014/main" id="{3B9492D3-FC2D-4BF3-A652-656EDAB9C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4" y="296714"/>
                        <a:ext cx="43973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34">
            <a:extLst>
              <a:ext uri="{FF2B5EF4-FFF2-40B4-BE49-F238E27FC236}">
                <a16:creationId xmlns:a16="http://schemas.microsoft.com/office/drawing/2014/main" id="{A654789E-8F7C-4F2A-ABBE-371C5194E0C3}"/>
              </a:ext>
            </a:extLst>
          </p:cNvPr>
          <p:cNvSpPr txBox="1">
            <a:spLocks noChangeArrowheads="1"/>
          </p:cNvSpPr>
          <p:nvPr/>
        </p:nvSpPr>
        <p:spPr bwMode="auto">
          <a:xfrm>
            <a:off x="736378" y="3449628"/>
            <a:ext cx="4024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zh-CN" altLang="en-US" sz="2400" b="1" dirty="0">
                <a:latin typeface="Times New Roman" panose="02020603050405020304" pitchFamily="18" charset="0"/>
              </a:rPr>
              <a:t>横行之和为</a:t>
            </a:r>
            <a:r>
              <a:rPr kumimoji="1" lang="en-US" altLang="zh-CN" sz="2400" b="1" dirty="0">
                <a:latin typeface="Times New Roman" panose="02020603050405020304" pitchFamily="18" charset="0"/>
              </a:rPr>
              <a:t>1,  </a:t>
            </a:r>
            <a:r>
              <a:rPr kumimoji="1" lang="zh-CN" altLang="en-US" sz="2400" b="1" dirty="0">
                <a:latin typeface="Times New Roman" panose="02020603050405020304" pitchFamily="18" charset="0"/>
              </a:rPr>
              <a:t>从横行看，有</a:t>
            </a:r>
            <a:r>
              <a:rPr kumimoji="1" lang="zh-CN" altLang="en-US" sz="1400" b="1" dirty="0">
                <a:solidFill>
                  <a:schemeClr val="bg1"/>
                </a:solidFill>
                <a:latin typeface="Times New Roman" panose="02020603050405020304" pitchFamily="18" charset="0"/>
              </a:rPr>
              <a:t>  </a:t>
            </a:r>
          </a:p>
        </p:txBody>
      </p:sp>
      <p:graphicFrame>
        <p:nvGraphicFramePr>
          <p:cNvPr id="10" name="Object 36">
            <a:extLst>
              <a:ext uri="{FF2B5EF4-FFF2-40B4-BE49-F238E27FC236}">
                <a16:creationId xmlns:a16="http://schemas.microsoft.com/office/drawing/2014/main" id="{41C2A9AE-0784-44FA-BB48-FB69D532C55C}"/>
              </a:ext>
            </a:extLst>
          </p:cNvPr>
          <p:cNvGraphicFramePr>
            <a:graphicFrameLocks noChangeAspect="1"/>
          </p:cNvGraphicFramePr>
          <p:nvPr>
            <p:extLst>
              <p:ext uri="{D42A27DB-BD31-4B8C-83A1-F6EECF244321}">
                <p14:modId xmlns:p14="http://schemas.microsoft.com/office/powerpoint/2010/main" val="822826515"/>
              </p:ext>
            </p:extLst>
          </p:nvPr>
        </p:nvGraphicFramePr>
        <p:xfrm>
          <a:off x="4816253" y="3233728"/>
          <a:ext cx="1630362" cy="1222375"/>
        </p:xfrm>
        <a:graphic>
          <a:graphicData uri="http://schemas.openxmlformats.org/presentationml/2006/ole">
            <mc:AlternateContent xmlns:mc="http://schemas.openxmlformats.org/markup-compatibility/2006">
              <mc:Choice xmlns:v="urn:schemas-microsoft-com:vml" Requires="v">
                <p:oleObj spid="_x0000_s36927" name="公式" r:id="rId5" imgW="596641" imgH="444307" progId="Equation.3">
                  <p:embed/>
                </p:oleObj>
              </mc:Choice>
              <mc:Fallback>
                <p:oleObj name="公式" r:id="rId5" imgW="596641" imgH="444307" progId="Equation.3">
                  <p:embed/>
                  <p:pic>
                    <p:nvPicPr>
                      <p:cNvPr id="504868" name="Object 36">
                        <a:extLst>
                          <a:ext uri="{FF2B5EF4-FFF2-40B4-BE49-F238E27FC236}">
                            <a16:creationId xmlns:a16="http://schemas.microsoft.com/office/drawing/2014/main" id="{B531551B-AED0-400A-A8CA-5664E177F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6253" y="3233728"/>
                        <a:ext cx="1630362" cy="1222375"/>
                      </a:xfrm>
                      <a:prstGeom prst="rect">
                        <a:avLst/>
                      </a:prstGeom>
                      <a:noFill/>
                      <a:ln>
                        <a:noFill/>
                      </a:ln>
                    </p:spPr>
                  </p:pic>
                </p:oleObj>
              </mc:Fallback>
            </mc:AlternateContent>
          </a:graphicData>
        </a:graphic>
      </p:graphicFrame>
      <p:graphicFrame>
        <p:nvGraphicFramePr>
          <p:cNvPr id="11" name="对象 10">
            <a:extLst>
              <a:ext uri="{FF2B5EF4-FFF2-40B4-BE49-F238E27FC236}">
                <a16:creationId xmlns:a16="http://schemas.microsoft.com/office/drawing/2014/main" id="{303A3DD5-32A7-49E1-84DC-C154A377EDFE}"/>
              </a:ext>
            </a:extLst>
          </p:cNvPr>
          <p:cNvGraphicFramePr>
            <a:graphicFrameLocks noChangeAspect="1"/>
          </p:cNvGraphicFramePr>
          <p:nvPr>
            <p:extLst>
              <p:ext uri="{D42A27DB-BD31-4B8C-83A1-F6EECF244321}">
                <p14:modId xmlns:p14="http://schemas.microsoft.com/office/powerpoint/2010/main" val="2836873040"/>
              </p:ext>
            </p:extLst>
          </p:nvPr>
        </p:nvGraphicFramePr>
        <p:xfrm>
          <a:off x="2411760" y="4456103"/>
          <a:ext cx="5227638" cy="987425"/>
        </p:xfrm>
        <a:graphic>
          <a:graphicData uri="http://schemas.openxmlformats.org/presentationml/2006/ole">
            <mc:AlternateContent xmlns:mc="http://schemas.openxmlformats.org/markup-compatibility/2006">
              <mc:Choice xmlns:v="urn:schemas-microsoft-com:vml" Requires="v">
                <p:oleObj spid="_x0000_s36928" name="Equation" r:id="rId7" imgW="2412720" imgH="457200" progId="Equation.DSMT4">
                  <p:embed/>
                </p:oleObj>
              </mc:Choice>
              <mc:Fallback>
                <p:oleObj name="Equation" r:id="rId7" imgW="2412720" imgH="457200" progId="Equation.DSMT4">
                  <p:embed/>
                  <p:pic>
                    <p:nvPicPr>
                      <p:cNvPr id="15" name="对象 14">
                        <a:extLst>
                          <a:ext uri="{FF2B5EF4-FFF2-40B4-BE49-F238E27FC236}">
                            <a16:creationId xmlns:a16="http://schemas.microsoft.com/office/drawing/2014/main" id="{E73FAE93-8BC6-4359-B8A3-2DD526703350}"/>
                          </a:ext>
                        </a:extLst>
                      </p:cNvPr>
                      <p:cNvPicPr>
                        <a:picLocks noChangeAspect="1" noChangeArrowheads="1"/>
                      </p:cNvPicPr>
                      <p:nvPr/>
                    </p:nvPicPr>
                    <p:blipFill>
                      <a:blip r:embed="rId8"/>
                      <a:srcRect/>
                      <a:stretch>
                        <a:fillRect/>
                      </a:stretch>
                    </p:blipFill>
                    <p:spPr bwMode="auto">
                      <a:xfrm>
                        <a:off x="2411760" y="4456103"/>
                        <a:ext cx="5227638" cy="987425"/>
                      </a:xfrm>
                      <a:prstGeom prst="rect">
                        <a:avLst/>
                      </a:prstGeom>
                      <a:noFill/>
                      <a:ln>
                        <a:solidFill>
                          <a:srgbClr val="C00000"/>
                        </a:solidFill>
                      </a:ln>
                    </p:spPr>
                  </p:pic>
                </p:oleObj>
              </mc:Fallback>
            </mc:AlternateContent>
          </a:graphicData>
        </a:graphic>
      </p:graphicFrame>
      <p:sp>
        <p:nvSpPr>
          <p:cNvPr id="12" name="Text Box 11">
            <a:extLst>
              <a:ext uri="{FF2B5EF4-FFF2-40B4-BE49-F238E27FC236}">
                <a16:creationId xmlns:a16="http://schemas.microsoft.com/office/drawing/2014/main" id="{B3BB9D35-DFF1-474E-BDAE-C7194537C7A4}"/>
              </a:ext>
            </a:extLst>
          </p:cNvPr>
          <p:cNvSpPr txBox="1">
            <a:spLocks noChangeArrowheads="1"/>
          </p:cNvSpPr>
          <p:nvPr/>
        </p:nvSpPr>
        <p:spPr bwMode="auto">
          <a:xfrm>
            <a:off x="671911" y="4326220"/>
            <a:ext cx="149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zh-CN" altLang="en-US" sz="2400" b="1" dirty="0">
                <a:latin typeface="Times New Roman" panose="02020603050405020304" pitchFamily="18" charset="0"/>
              </a:rPr>
              <a:t>从纵向看 </a:t>
            </a:r>
          </a:p>
        </p:txBody>
      </p:sp>
      <p:graphicFrame>
        <p:nvGraphicFramePr>
          <p:cNvPr id="13" name="Object 13">
            <a:extLst>
              <a:ext uri="{FF2B5EF4-FFF2-40B4-BE49-F238E27FC236}">
                <a16:creationId xmlns:a16="http://schemas.microsoft.com/office/drawing/2014/main" id="{19608D1A-BA86-4A03-9262-FE42C98F2D22}"/>
              </a:ext>
            </a:extLst>
          </p:cNvPr>
          <p:cNvGraphicFramePr>
            <a:graphicFrameLocks noChangeAspect="1"/>
          </p:cNvGraphicFramePr>
          <p:nvPr>
            <p:extLst>
              <p:ext uri="{D42A27DB-BD31-4B8C-83A1-F6EECF244321}">
                <p14:modId xmlns:p14="http://schemas.microsoft.com/office/powerpoint/2010/main" val="1407797149"/>
              </p:ext>
            </p:extLst>
          </p:nvPr>
        </p:nvGraphicFramePr>
        <p:xfrm>
          <a:off x="3719290" y="5635193"/>
          <a:ext cx="2082800" cy="1149350"/>
        </p:xfrm>
        <a:graphic>
          <a:graphicData uri="http://schemas.openxmlformats.org/presentationml/2006/ole">
            <mc:AlternateContent xmlns:mc="http://schemas.openxmlformats.org/markup-compatibility/2006">
              <mc:Choice xmlns:v="urn:schemas-microsoft-com:vml" Requires="v">
                <p:oleObj spid="_x0000_s36929" name="公式" r:id="rId9" imgW="812447" imgH="444307" progId="Equation.3">
                  <p:embed/>
                </p:oleObj>
              </mc:Choice>
              <mc:Fallback>
                <p:oleObj name="公式" r:id="rId9" imgW="812447" imgH="444307" progId="Equation.3">
                  <p:embed/>
                  <p:pic>
                    <p:nvPicPr>
                      <p:cNvPr id="505869" name="Object 13">
                        <a:extLst>
                          <a:ext uri="{FF2B5EF4-FFF2-40B4-BE49-F238E27FC236}">
                            <a16:creationId xmlns:a16="http://schemas.microsoft.com/office/drawing/2014/main" id="{FF02D179-D30A-47B5-B951-6FC091BF78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9290" y="5635193"/>
                        <a:ext cx="20828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a:extLst>
              <a:ext uri="{FF2B5EF4-FFF2-40B4-BE49-F238E27FC236}">
                <a16:creationId xmlns:a16="http://schemas.microsoft.com/office/drawing/2014/main" id="{18A23B26-33FA-403B-99D9-5982CDC966C9}"/>
              </a:ext>
            </a:extLst>
          </p:cNvPr>
          <p:cNvGraphicFramePr>
            <a:graphicFrameLocks noChangeAspect="1"/>
          </p:cNvGraphicFramePr>
          <p:nvPr>
            <p:extLst>
              <p:ext uri="{D42A27DB-BD31-4B8C-83A1-F6EECF244321}">
                <p14:modId xmlns:p14="http://schemas.microsoft.com/office/powerpoint/2010/main" val="2564019961"/>
              </p:ext>
            </p:extLst>
          </p:nvPr>
        </p:nvGraphicFramePr>
        <p:xfrm>
          <a:off x="7740352" y="4721962"/>
          <a:ext cx="522288" cy="455706"/>
        </p:xfrm>
        <a:graphic>
          <a:graphicData uri="http://schemas.openxmlformats.org/presentationml/2006/ole">
            <mc:AlternateContent xmlns:mc="http://schemas.openxmlformats.org/markup-compatibility/2006">
              <mc:Choice xmlns:v="urn:schemas-microsoft-com:vml" Requires="v">
                <p:oleObj spid="_x0000_s36930" name="Equation" r:id="rId11" imgW="241200" imgH="228600" progId="Equation.DSMT4">
                  <p:embed/>
                </p:oleObj>
              </mc:Choice>
              <mc:Fallback>
                <p:oleObj name="Equation" r:id="rId11" imgW="241200" imgH="228600" progId="Equation.DSMT4">
                  <p:embed/>
                  <p:pic>
                    <p:nvPicPr>
                      <p:cNvPr id="11" name="对象 10">
                        <a:extLst>
                          <a:ext uri="{FF2B5EF4-FFF2-40B4-BE49-F238E27FC236}">
                            <a16:creationId xmlns:a16="http://schemas.microsoft.com/office/drawing/2014/main" id="{303A3DD5-32A7-49E1-84DC-C154A377EDFE}"/>
                          </a:ext>
                        </a:extLst>
                      </p:cNvPr>
                      <p:cNvPicPr>
                        <a:picLocks noChangeAspect="1" noChangeArrowheads="1"/>
                      </p:cNvPicPr>
                      <p:nvPr/>
                    </p:nvPicPr>
                    <p:blipFill>
                      <a:blip r:embed="rId12"/>
                      <a:srcRect/>
                      <a:stretch>
                        <a:fillRect/>
                      </a:stretch>
                    </p:blipFill>
                    <p:spPr bwMode="auto">
                      <a:xfrm>
                        <a:off x="7740352" y="4721962"/>
                        <a:ext cx="522288" cy="455706"/>
                      </a:xfrm>
                      <a:prstGeom prst="rect">
                        <a:avLst/>
                      </a:prstGeom>
                      <a:noFill/>
                      <a:ln>
                        <a:noFill/>
                      </a:ln>
                    </p:spPr>
                  </p:pic>
                </p:oleObj>
              </mc:Fallback>
            </mc:AlternateContent>
          </a:graphicData>
        </a:graphic>
      </p:graphicFrame>
      <p:sp>
        <p:nvSpPr>
          <p:cNvPr id="15" name="Text Box 11">
            <a:extLst>
              <a:ext uri="{FF2B5EF4-FFF2-40B4-BE49-F238E27FC236}">
                <a16:creationId xmlns:a16="http://schemas.microsoft.com/office/drawing/2014/main" id="{D32E12CB-F2A0-4486-86E2-41EA7195F43B}"/>
              </a:ext>
            </a:extLst>
          </p:cNvPr>
          <p:cNvSpPr txBox="1">
            <a:spLocks noChangeArrowheads="1"/>
          </p:cNvSpPr>
          <p:nvPr/>
        </p:nvSpPr>
        <p:spPr bwMode="auto">
          <a:xfrm>
            <a:off x="802002" y="5893629"/>
            <a:ext cx="3017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kumimoji="1" lang="zh-CN" altLang="en-US" sz="2400" b="1" dirty="0">
                <a:latin typeface="Times New Roman" panose="02020603050405020304" pitchFamily="18" charset="0"/>
              </a:rPr>
              <a:t>因此从纵向看，有： </a:t>
            </a:r>
          </a:p>
        </p:txBody>
      </p:sp>
    </p:spTree>
    <p:extLst>
      <p:ext uri="{BB962C8B-B14F-4D97-AF65-F5344CB8AC3E}">
        <p14:creationId xmlns:p14="http://schemas.microsoft.com/office/powerpoint/2010/main" val="12314010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a:extLst>
              <a:ext uri="{FF2B5EF4-FFF2-40B4-BE49-F238E27FC236}">
                <a16:creationId xmlns:a16="http://schemas.microsoft.com/office/drawing/2014/main" id="{859831CC-8C14-4E34-ADBE-4EB052BDA369}"/>
              </a:ext>
            </a:extLst>
          </p:cNvPr>
          <p:cNvSpPr>
            <a:spLocks noGrp="1" noChangeArrowheads="1"/>
          </p:cNvSpPr>
          <p:nvPr>
            <p:ph type="title"/>
          </p:nvPr>
        </p:nvSpPr>
        <p:spPr>
          <a:xfrm>
            <a:off x="250825" y="404813"/>
            <a:ext cx="8243888" cy="796925"/>
          </a:xfrm>
        </p:spPr>
        <p:txBody>
          <a:bodyPr/>
          <a:lstStyle/>
          <a:p>
            <a:pPr marL="1117600" indent="-1117600" algn="l" eaLnBrk="1" hangingPunct="1">
              <a:defRPr/>
            </a:pPr>
            <a:r>
              <a:rPr lang="zh-CN" altLang="en-US" sz="3600">
                <a:ea typeface="华文中宋" pitchFamily="2" charset="-122"/>
              </a:rPr>
              <a:t>二、主成分的性质</a:t>
            </a:r>
          </a:p>
        </p:txBody>
      </p:sp>
      <p:sp>
        <p:nvSpPr>
          <p:cNvPr id="508931" name="Rectangle 3">
            <a:extLst>
              <a:ext uri="{FF2B5EF4-FFF2-40B4-BE49-F238E27FC236}">
                <a16:creationId xmlns:a16="http://schemas.microsoft.com/office/drawing/2014/main" id="{37543BF0-591D-4242-A921-9399059D35EB}"/>
              </a:ext>
            </a:extLst>
          </p:cNvPr>
          <p:cNvSpPr>
            <a:spLocks noGrp="1" noChangeArrowheads="1"/>
          </p:cNvSpPr>
          <p:nvPr>
            <p:ph type="body" idx="1"/>
          </p:nvPr>
        </p:nvSpPr>
        <p:spPr>
          <a:xfrm>
            <a:off x="457200" y="1600200"/>
            <a:ext cx="8229600" cy="666750"/>
          </a:xfrm>
        </p:spPr>
        <p:txBody>
          <a:bodyPr/>
          <a:lstStyle/>
          <a:p>
            <a:pPr marL="0" indent="0" eaLnBrk="1" hangingPunct="1">
              <a:buFontTx/>
              <a:buNone/>
            </a:pPr>
            <a:r>
              <a:rPr lang="en-US" altLang="zh-CN">
                <a:latin typeface="Times New Roman" panose="02020603050405020304" pitchFamily="18" charset="0"/>
                <a:cs typeface="Times New Roman" panose="02020603050405020304" pitchFamily="18" charset="0"/>
              </a:rPr>
              <a:t>1. </a:t>
            </a:r>
            <a:r>
              <a:rPr lang="zh-CN" altLang="en-US"/>
              <a:t>主成分的协差阵为对角阵 </a:t>
            </a:r>
          </a:p>
        </p:txBody>
      </p:sp>
      <p:sp>
        <p:nvSpPr>
          <p:cNvPr id="76804" name="Rectangle 4">
            <a:extLst>
              <a:ext uri="{FF2B5EF4-FFF2-40B4-BE49-F238E27FC236}">
                <a16:creationId xmlns:a16="http://schemas.microsoft.com/office/drawing/2014/main" id="{0AD37364-4D02-4CC1-8B90-6516FF9E50F2}"/>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6" name="对象 5">
            <a:extLst>
              <a:ext uri="{FF2B5EF4-FFF2-40B4-BE49-F238E27FC236}">
                <a16:creationId xmlns:a16="http://schemas.microsoft.com/office/drawing/2014/main" id="{111A0AA5-6E03-4070-A819-63D9AEF430A7}"/>
              </a:ext>
            </a:extLst>
          </p:cNvPr>
          <p:cNvGraphicFramePr>
            <a:graphicFrameLocks noChangeAspect="1"/>
          </p:cNvGraphicFramePr>
          <p:nvPr/>
        </p:nvGraphicFramePr>
        <p:xfrm>
          <a:off x="1908175" y="3068638"/>
          <a:ext cx="4373563" cy="2025650"/>
        </p:xfrm>
        <a:graphic>
          <a:graphicData uri="http://schemas.openxmlformats.org/presentationml/2006/ole">
            <mc:AlternateContent xmlns:mc="http://schemas.openxmlformats.org/markup-compatibility/2006">
              <mc:Choice xmlns:v="urn:schemas-microsoft-com:vml" Requires="v">
                <p:oleObj spid="_x0000_s37902" name="Equation" r:id="rId3" imgW="2019300" imgH="939800" progId="Equation.DSMT4">
                  <p:embed/>
                </p:oleObj>
              </mc:Choice>
              <mc:Fallback>
                <p:oleObj name="Equation" r:id="rId3" imgW="2019300" imgH="939800"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3068638"/>
                        <a:ext cx="4373563"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8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67D0A55-864E-4900-AA68-47CDA7FCAE13}"/>
              </a:ext>
            </a:extLst>
          </p:cNvPr>
          <p:cNvSpPr>
            <a:spLocks noGrp="1" noChangeArrowheads="1"/>
          </p:cNvSpPr>
          <p:nvPr>
            <p:ph type="body" idx="1"/>
          </p:nvPr>
        </p:nvSpPr>
        <p:spPr>
          <a:xfrm>
            <a:off x="714375" y="706438"/>
            <a:ext cx="8229600" cy="642937"/>
          </a:xfrm>
        </p:spPr>
        <p:txBody>
          <a:bodyPr/>
          <a:lstStyle/>
          <a:p>
            <a:pPr marL="609600" indent="-609600" eaLnBrk="1" hangingPunct="1">
              <a:buFont typeface="Wingdings" panose="05000000000000000000" pitchFamily="2" charset="2"/>
              <a:buAutoNum type="arabicPeriod" startAt="2"/>
            </a:pPr>
            <a:r>
              <a:rPr lang="zh-CN" altLang="en-US">
                <a:latin typeface="Times New Roman" panose="02020603050405020304" pitchFamily="18" charset="0"/>
                <a:cs typeface="Times New Roman" panose="02020603050405020304" pitchFamily="18" charset="0"/>
              </a:rPr>
              <a:t>总方差保持不变 </a:t>
            </a:r>
          </a:p>
          <a:p>
            <a:pPr marL="609600" indent="-609600" eaLnBrk="1" hangingPunct="1">
              <a:buFont typeface="Wingdings" panose="05000000000000000000" pitchFamily="2" charset="2"/>
              <a:buAutoNum type="arabicPeriod" startAt="2"/>
            </a:pPr>
            <a:endParaRPr lang="zh-CN" altLang="en-US">
              <a:latin typeface="Times New Roman" panose="02020603050405020304" pitchFamily="18" charset="0"/>
              <a:cs typeface="Times New Roman" panose="02020603050405020304" pitchFamily="18" charset="0"/>
            </a:endParaRPr>
          </a:p>
          <a:p>
            <a:pPr marL="609600" indent="-609600" eaLnBrk="1" hangingPunct="1">
              <a:buFont typeface="Wingdings" panose="05000000000000000000" pitchFamily="2" charset="2"/>
              <a:buAutoNum type="arabicPeriod" startAt="2"/>
            </a:pPr>
            <a:endParaRPr lang="zh-CN" altLang="en-US">
              <a:latin typeface="Times New Roman" panose="02020603050405020304" pitchFamily="18" charset="0"/>
              <a:cs typeface="Times New Roman" panose="02020603050405020304" pitchFamily="18" charset="0"/>
            </a:endParaRPr>
          </a:p>
          <a:p>
            <a:pPr marL="609600" indent="-609600" eaLnBrk="1" hangingPunct="1">
              <a:buFont typeface="Wingdings" panose="05000000000000000000" pitchFamily="2" charset="2"/>
              <a:buAutoNum type="arabicPeriod" startAt="2"/>
            </a:pPr>
            <a:endParaRPr lang="zh-CN" altLang="en-US">
              <a:latin typeface="Times New Roman" panose="02020603050405020304" pitchFamily="18" charset="0"/>
              <a:cs typeface="Times New Roman" panose="02020603050405020304" pitchFamily="18" charset="0"/>
            </a:endParaRPr>
          </a:p>
          <a:p>
            <a:pPr marL="609600" indent="-609600" eaLnBrk="1" hangingPunct="1">
              <a:buFont typeface="Wingdings" panose="05000000000000000000" pitchFamily="2" charset="2"/>
              <a:buAutoNum type="arabicPeriod" startAt="2"/>
            </a:pPr>
            <a:endParaRPr lang="zh-CN" altLang="en-US">
              <a:latin typeface="Times New Roman" panose="02020603050405020304" pitchFamily="18" charset="0"/>
              <a:cs typeface="Times New Roman" panose="02020603050405020304" pitchFamily="18" charset="0"/>
            </a:endParaRPr>
          </a:p>
        </p:txBody>
      </p:sp>
      <p:sp>
        <p:nvSpPr>
          <p:cNvPr id="77827" name="Rectangle 3">
            <a:extLst>
              <a:ext uri="{FF2B5EF4-FFF2-40B4-BE49-F238E27FC236}">
                <a16:creationId xmlns:a16="http://schemas.microsoft.com/office/drawing/2014/main" id="{9B9414CC-BAAC-4996-84C7-BE5D697F8CE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09957" name="Rectangle 5">
            <a:extLst>
              <a:ext uri="{FF2B5EF4-FFF2-40B4-BE49-F238E27FC236}">
                <a16:creationId xmlns:a16="http://schemas.microsoft.com/office/drawing/2014/main" id="{994B8AEA-7AB8-43D1-ADCB-EC91EE937B99}"/>
              </a:ext>
            </a:extLst>
          </p:cNvPr>
          <p:cNvSpPr>
            <a:spLocks noChangeArrowheads="1"/>
          </p:cNvSpPr>
          <p:nvPr/>
        </p:nvSpPr>
        <p:spPr bwMode="auto">
          <a:xfrm>
            <a:off x="1042988" y="2565400"/>
            <a:ext cx="3786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a:latin typeface="Times New Roman" panose="02020603050405020304" pitchFamily="18" charset="0"/>
                <a:cs typeface="Times New Roman" panose="02020603050405020304" pitchFamily="18" charset="0"/>
              </a:rPr>
              <a:t>若进行</a:t>
            </a:r>
            <a:r>
              <a:rPr kumimoji="1" lang="en-US" altLang="zh-CN" sz="2400">
                <a:latin typeface="Times New Roman" panose="02020603050405020304" pitchFamily="18" charset="0"/>
              </a:rPr>
              <a:t>R</a:t>
            </a:r>
            <a:r>
              <a:rPr kumimoji="1" lang="zh-CN" altLang="en-US" sz="2400">
                <a:latin typeface="Times New Roman" panose="02020603050405020304" pitchFamily="18" charset="0"/>
                <a:cs typeface="Times New Roman" panose="02020603050405020304" pitchFamily="18" charset="0"/>
              </a:rPr>
              <a:t>型分析，则</a:t>
            </a:r>
            <a:endParaRPr kumimoji="1" lang="zh-CN" altLang="en-US" sz="2400">
              <a:latin typeface="Times New Roman" panose="02020603050405020304" pitchFamily="18" charset="0"/>
            </a:endParaRPr>
          </a:p>
        </p:txBody>
      </p:sp>
      <p:sp>
        <p:nvSpPr>
          <p:cNvPr id="77829" name="Rectangle 11">
            <a:extLst>
              <a:ext uri="{FF2B5EF4-FFF2-40B4-BE49-F238E27FC236}">
                <a16:creationId xmlns:a16="http://schemas.microsoft.com/office/drawing/2014/main" id="{FB6A29A4-B901-4D2C-BC23-6E78AC608C5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09965" name="Rectangle 13">
            <a:extLst>
              <a:ext uri="{FF2B5EF4-FFF2-40B4-BE49-F238E27FC236}">
                <a16:creationId xmlns:a16="http://schemas.microsoft.com/office/drawing/2014/main" id="{7B48540D-05C0-4F85-85E3-81A2002B740A}"/>
              </a:ext>
            </a:extLst>
          </p:cNvPr>
          <p:cNvSpPr>
            <a:spLocks noChangeArrowheads="1"/>
          </p:cNvSpPr>
          <p:nvPr/>
        </p:nvSpPr>
        <p:spPr bwMode="auto">
          <a:xfrm>
            <a:off x="900113" y="5530850"/>
            <a:ext cx="3786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a:latin typeface="Times New Roman" panose="02020603050405020304" pitchFamily="18" charset="0"/>
                <a:cs typeface="Times New Roman" panose="02020603050405020304" pitchFamily="18" charset="0"/>
              </a:rPr>
              <a:t>若进行</a:t>
            </a:r>
            <a:r>
              <a:rPr kumimoji="1" lang="en-US" altLang="zh-CN" sz="2400">
                <a:latin typeface="Times New Roman" panose="02020603050405020304" pitchFamily="18" charset="0"/>
              </a:rPr>
              <a:t>R</a:t>
            </a:r>
            <a:r>
              <a:rPr kumimoji="1" lang="zh-CN" altLang="en-US" sz="2400">
                <a:latin typeface="Times New Roman" panose="02020603050405020304" pitchFamily="18" charset="0"/>
                <a:cs typeface="Times New Roman" panose="02020603050405020304" pitchFamily="18" charset="0"/>
              </a:rPr>
              <a:t>型分析，则</a:t>
            </a:r>
            <a:endParaRPr kumimoji="1" lang="zh-CN" altLang="en-US" sz="2400">
              <a:latin typeface="Times New Roman" panose="02020603050405020304" pitchFamily="18" charset="0"/>
            </a:endParaRPr>
          </a:p>
        </p:txBody>
      </p:sp>
      <p:graphicFrame>
        <p:nvGraphicFramePr>
          <p:cNvPr id="15" name="对象 14">
            <a:extLst>
              <a:ext uri="{FF2B5EF4-FFF2-40B4-BE49-F238E27FC236}">
                <a16:creationId xmlns:a16="http://schemas.microsoft.com/office/drawing/2014/main" id="{0863BD1A-B876-42F8-86AF-016B4A4D74C4}"/>
              </a:ext>
            </a:extLst>
          </p:cNvPr>
          <p:cNvGraphicFramePr>
            <a:graphicFrameLocks noChangeAspect="1"/>
          </p:cNvGraphicFramePr>
          <p:nvPr/>
        </p:nvGraphicFramePr>
        <p:xfrm>
          <a:off x="2287588" y="4337050"/>
          <a:ext cx="3249612" cy="1041400"/>
        </p:xfrm>
        <a:graphic>
          <a:graphicData uri="http://schemas.openxmlformats.org/presentationml/2006/ole">
            <mc:AlternateContent xmlns:mc="http://schemas.openxmlformats.org/markup-compatibility/2006">
              <mc:Choice xmlns:v="urn:schemas-microsoft-com:vml" Requires="v">
                <p:oleObj spid="_x0000_s38974" name="Equation" r:id="rId4" imgW="1497950" imgH="482391" progId="Equation.DSMT4">
                  <p:embed/>
                </p:oleObj>
              </mc:Choice>
              <mc:Fallback>
                <p:oleObj name="Equation" r:id="rId4" imgW="1497950" imgH="482391" progId="Equation.DSMT4">
                  <p:embed/>
                  <p:pic>
                    <p:nvPicPr>
                      <p:cNvPr id="0"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7588" y="4337050"/>
                        <a:ext cx="324961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a:extLst>
              <a:ext uri="{FF2B5EF4-FFF2-40B4-BE49-F238E27FC236}">
                <a16:creationId xmlns:a16="http://schemas.microsoft.com/office/drawing/2014/main" id="{B0C5D3FD-BAE9-48D5-838E-780221C0A5A0}"/>
              </a:ext>
            </a:extLst>
          </p:cNvPr>
          <p:cNvGraphicFramePr>
            <a:graphicFrameLocks noChangeAspect="1"/>
          </p:cNvGraphicFramePr>
          <p:nvPr/>
        </p:nvGraphicFramePr>
        <p:xfrm>
          <a:off x="3817938" y="5608638"/>
          <a:ext cx="3192462" cy="574675"/>
        </p:xfrm>
        <a:graphic>
          <a:graphicData uri="http://schemas.openxmlformats.org/presentationml/2006/ole">
            <mc:AlternateContent xmlns:mc="http://schemas.openxmlformats.org/markup-compatibility/2006">
              <mc:Choice xmlns:v="urn:schemas-microsoft-com:vml" Requires="v">
                <p:oleObj spid="_x0000_s38975" name="Equation" r:id="rId6" imgW="1472561" imgH="266584" progId="Equation.DSMT4">
                  <p:embed/>
                </p:oleObj>
              </mc:Choice>
              <mc:Fallback>
                <p:oleObj name="Equation" r:id="rId6" imgW="1472561" imgH="266584" progId="Equation.DSMT4">
                  <p:embed/>
                  <p:pic>
                    <p:nvPicPr>
                      <p:cNvPr id="0" name="对象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7938" y="5608638"/>
                        <a:ext cx="31924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a:extLst>
              <a:ext uri="{FF2B5EF4-FFF2-40B4-BE49-F238E27FC236}">
                <a16:creationId xmlns:a16="http://schemas.microsoft.com/office/drawing/2014/main" id="{C96BA382-C3EC-4DE9-B4BA-78167E99BE26}"/>
              </a:ext>
            </a:extLst>
          </p:cNvPr>
          <p:cNvGraphicFramePr>
            <a:graphicFrameLocks noChangeAspect="1"/>
          </p:cNvGraphicFramePr>
          <p:nvPr/>
        </p:nvGraphicFramePr>
        <p:xfrm>
          <a:off x="1779588" y="1754188"/>
          <a:ext cx="4267200" cy="520700"/>
        </p:xfrm>
        <a:graphic>
          <a:graphicData uri="http://schemas.openxmlformats.org/presentationml/2006/ole">
            <mc:AlternateContent xmlns:mc="http://schemas.openxmlformats.org/markup-compatibility/2006">
              <mc:Choice xmlns:v="urn:schemas-microsoft-com:vml" Requires="v">
                <p:oleObj spid="_x0000_s38976" name="Equation" r:id="rId8" imgW="1968500" imgH="241300" progId="Equation.DSMT4">
                  <p:embed/>
                </p:oleObj>
              </mc:Choice>
              <mc:Fallback>
                <p:oleObj name="Equation" r:id="rId8" imgW="1968500" imgH="241300" progId="Equation.DSMT4">
                  <p:embed/>
                  <p:pic>
                    <p:nvPicPr>
                      <p:cNvPr id="0" name="对象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9588" y="1754188"/>
                        <a:ext cx="42672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a:extLst>
              <a:ext uri="{FF2B5EF4-FFF2-40B4-BE49-F238E27FC236}">
                <a16:creationId xmlns:a16="http://schemas.microsoft.com/office/drawing/2014/main" id="{5C077F96-7948-4F16-AC4C-7C536E06EE8E}"/>
              </a:ext>
            </a:extLst>
          </p:cNvPr>
          <p:cNvGraphicFramePr>
            <a:graphicFrameLocks noChangeAspect="1"/>
          </p:cNvGraphicFramePr>
          <p:nvPr/>
        </p:nvGraphicFramePr>
        <p:xfrm>
          <a:off x="4162425" y="2609850"/>
          <a:ext cx="2505075" cy="520700"/>
        </p:xfrm>
        <a:graphic>
          <a:graphicData uri="http://schemas.openxmlformats.org/presentationml/2006/ole">
            <mc:AlternateContent xmlns:mc="http://schemas.openxmlformats.org/markup-compatibility/2006">
              <mc:Choice xmlns:v="urn:schemas-microsoft-com:vml" Requires="v">
                <p:oleObj spid="_x0000_s38977" name="Equation" r:id="rId10" imgW="1155700" imgH="241300" progId="Equation.DSMT4">
                  <p:embed/>
                </p:oleObj>
              </mc:Choice>
              <mc:Fallback>
                <p:oleObj name="Equation" r:id="rId10" imgW="1155700" imgH="241300" progId="Equation.DSMT4">
                  <p:embed/>
                  <p:pic>
                    <p:nvPicPr>
                      <p:cNvPr id="0" name="对象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2425" y="2609850"/>
                        <a:ext cx="25050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a:extLst>
              <a:ext uri="{FF2B5EF4-FFF2-40B4-BE49-F238E27FC236}">
                <a16:creationId xmlns:a16="http://schemas.microsoft.com/office/drawing/2014/main" id="{11AD5552-386F-4F1D-8A93-5632712C4C96}"/>
              </a:ext>
            </a:extLst>
          </p:cNvPr>
          <p:cNvGraphicFramePr>
            <a:graphicFrameLocks noChangeAspect="1"/>
          </p:cNvGraphicFramePr>
          <p:nvPr/>
        </p:nvGraphicFramePr>
        <p:xfrm>
          <a:off x="1349375" y="3714750"/>
          <a:ext cx="2562225" cy="492125"/>
        </p:xfrm>
        <a:graphic>
          <a:graphicData uri="http://schemas.openxmlformats.org/presentationml/2006/ole">
            <mc:AlternateContent xmlns:mc="http://schemas.openxmlformats.org/markup-compatibility/2006">
              <mc:Choice xmlns:v="urn:schemas-microsoft-com:vml" Requires="v">
                <p:oleObj spid="_x0000_s38978" name="Equation" r:id="rId12" imgW="1181100" imgH="228600" progId="Equation.DSMT4">
                  <p:embed/>
                </p:oleObj>
              </mc:Choice>
              <mc:Fallback>
                <p:oleObj name="Equation" r:id="rId12" imgW="1181100" imgH="228600" progId="Equation.DSMT4">
                  <p:embed/>
                  <p:pic>
                    <p:nvPicPr>
                      <p:cNvPr id="0" name="对象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49375" y="3714750"/>
                        <a:ext cx="25622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2">
            <a:extLst>
              <a:ext uri="{FF2B5EF4-FFF2-40B4-BE49-F238E27FC236}">
                <a16:creationId xmlns:a16="http://schemas.microsoft.com/office/drawing/2014/main" id="{E345AF34-F8D8-4930-A2E0-A7D102607DC6}"/>
              </a:ext>
            </a:extLst>
          </p:cNvPr>
          <p:cNvSpPr txBox="1">
            <a:spLocks noChangeArrowheads="1"/>
          </p:cNvSpPr>
          <p:nvPr/>
        </p:nvSpPr>
        <p:spPr bwMode="auto">
          <a:xfrm>
            <a:off x="717550" y="3617913"/>
            <a:ext cx="469900" cy="641350"/>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defRPr/>
            </a:pPr>
            <a:r>
              <a:rPr lang="en-US" altLang="zh-CN" kern="0" dirty="0">
                <a:latin typeface="Times New Roman" panose="02020603050405020304" pitchFamily="18" charset="0"/>
                <a:cs typeface="Times New Roman" panose="02020603050405020304" pitchFamily="18" charset="0"/>
              </a:rPr>
              <a:t>3.</a:t>
            </a:r>
            <a:endParaRPr lang="zh-CN" altLang="en-US" kern="0" dirty="0">
              <a:latin typeface="Times New Roman" panose="02020603050405020304" pitchFamily="18" charset="0"/>
              <a:cs typeface="Times New Roman" panose="02020603050405020304" pitchFamily="18" charset="0"/>
            </a:endParaRPr>
          </a:p>
          <a:p>
            <a:pPr marL="609600" indent="-609600" eaLnBrk="1" hangingPunct="1">
              <a:buFont typeface="Wingdings" panose="05000000000000000000" pitchFamily="2" charset="2"/>
              <a:buAutoNum type="arabicPeriod" startAt="2"/>
              <a:defRPr/>
            </a:pPr>
            <a:endParaRPr lang="zh-CN" altLang="en-US" kern="0" dirty="0">
              <a:latin typeface="Times New Roman" panose="02020603050405020304" pitchFamily="18" charset="0"/>
              <a:cs typeface="Times New Roman" panose="02020603050405020304" pitchFamily="18" charset="0"/>
            </a:endParaRPr>
          </a:p>
          <a:p>
            <a:pPr marL="609600" indent="-609600" eaLnBrk="1" hangingPunct="1">
              <a:buFont typeface="Wingdings" panose="05000000000000000000" pitchFamily="2" charset="2"/>
              <a:buAutoNum type="arabicPeriod" startAt="2"/>
              <a:defRPr/>
            </a:pPr>
            <a:endParaRPr lang="zh-CN" altLang="en-US" kern="0" dirty="0">
              <a:latin typeface="Times New Roman" panose="02020603050405020304" pitchFamily="18" charset="0"/>
              <a:cs typeface="Times New Roman" panose="02020603050405020304" pitchFamily="18" charset="0"/>
            </a:endParaRPr>
          </a:p>
          <a:p>
            <a:pPr marL="609600" indent="-609600" eaLnBrk="1" hangingPunct="1">
              <a:buFont typeface="Wingdings" panose="05000000000000000000" pitchFamily="2" charset="2"/>
              <a:buAutoNum type="arabicPeriod" startAt="2"/>
              <a:defRPr/>
            </a:pPr>
            <a:endParaRPr lang="zh-CN" altLang="en-US" kern="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995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09965">
                                            <p:txEl>
                                              <p:pRg st="0" end="0"/>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9AEBE2AF-1553-40E6-A930-CBA69517A468}"/>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9875" name="Rectangle 4">
            <a:extLst>
              <a:ext uri="{FF2B5EF4-FFF2-40B4-BE49-F238E27FC236}">
                <a16:creationId xmlns:a16="http://schemas.microsoft.com/office/drawing/2014/main" id="{8D21C093-9418-4930-B706-7708FE1AFD11}"/>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9876" name="Rectangle 10">
            <a:extLst>
              <a:ext uri="{FF2B5EF4-FFF2-40B4-BE49-F238E27FC236}">
                <a16:creationId xmlns:a16="http://schemas.microsoft.com/office/drawing/2014/main" id="{2E171F23-C802-4DB1-BC44-9F91AB48DC91}"/>
              </a:ext>
            </a:extLst>
          </p:cNvPr>
          <p:cNvSpPr>
            <a:spLocks noChangeArrowheads="1"/>
          </p:cNvSpPr>
          <p:nvPr/>
        </p:nvSpPr>
        <p:spPr bwMode="auto">
          <a:xfrm>
            <a:off x="4265613" y="549275"/>
            <a:ext cx="219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100">
                <a:latin typeface="Times New Roman" panose="02020603050405020304" pitchFamily="18" charset="0"/>
              </a:rPr>
              <a:t> </a:t>
            </a:r>
            <a:endParaRPr kumimoji="1" lang="en-US" altLang="zh-CN" sz="2400">
              <a:latin typeface="Times New Roman" panose="02020603050405020304" pitchFamily="18" charset="0"/>
            </a:endParaRPr>
          </a:p>
        </p:txBody>
      </p:sp>
      <p:sp>
        <p:nvSpPr>
          <p:cNvPr id="510990" name="Rectangle 14">
            <a:extLst>
              <a:ext uri="{FF2B5EF4-FFF2-40B4-BE49-F238E27FC236}">
                <a16:creationId xmlns:a16="http://schemas.microsoft.com/office/drawing/2014/main" id="{7F02BB02-4F67-4CDF-8084-0C5C3E8D0C98}"/>
              </a:ext>
            </a:extLst>
          </p:cNvPr>
          <p:cNvSpPr>
            <a:spLocks noChangeArrowheads="1"/>
          </p:cNvSpPr>
          <p:nvPr/>
        </p:nvSpPr>
        <p:spPr bwMode="auto">
          <a:xfrm>
            <a:off x="827088" y="4005263"/>
            <a:ext cx="287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b="1"/>
              <a:t>若进行</a:t>
            </a:r>
            <a:r>
              <a:rPr kumimoji="1" lang="en-US" altLang="zh-CN" sz="2400" b="1">
                <a:latin typeface="Times New Roman" panose="02020603050405020304" pitchFamily="18" charset="0"/>
                <a:cs typeface="Times New Roman" panose="02020603050405020304" pitchFamily="18" charset="0"/>
              </a:rPr>
              <a:t>R</a:t>
            </a:r>
            <a:r>
              <a:rPr kumimoji="1" lang="zh-CN" altLang="en-US" sz="2400" b="1"/>
              <a:t>型分析，则</a:t>
            </a:r>
          </a:p>
        </p:txBody>
      </p:sp>
      <p:sp>
        <p:nvSpPr>
          <p:cNvPr id="10253" name="Text Box 16">
            <a:extLst>
              <a:ext uri="{FF2B5EF4-FFF2-40B4-BE49-F238E27FC236}">
                <a16:creationId xmlns:a16="http://schemas.microsoft.com/office/drawing/2014/main" id="{F8A56E29-E862-41BA-8D5B-21AE71C70BD6}"/>
              </a:ext>
            </a:extLst>
          </p:cNvPr>
          <p:cNvSpPr txBox="1">
            <a:spLocks noChangeArrowheads="1"/>
          </p:cNvSpPr>
          <p:nvPr/>
        </p:nvSpPr>
        <p:spPr bwMode="auto">
          <a:xfrm>
            <a:off x="827088" y="1628775"/>
            <a:ext cx="171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b="1">
                <a:solidFill>
                  <a:schemeClr val="tx2"/>
                </a:solidFill>
              </a:rPr>
              <a:t>从横行看有</a:t>
            </a:r>
          </a:p>
        </p:txBody>
      </p:sp>
      <p:sp>
        <p:nvSpPr>
          <p:cNvPr id="10251" name="Text Box 19">
            <a:extLst>
              <a:ext uri="{FF2B5EF4-FFF2-40B4-BE49-F238E27FC236}">
                <a16:creationId xmlns:a16="http://schemas.microsoft.com/office/drawing/2014/main" id="{2501AB20-FDB4-42B2-A65F-A9A3A1FE2D27}"/>
              </a:ext>
            </a:extLst>
          </p:cNvPr>
          <p:cNvSpPr txBox="1">
            <a:spLocks noChangeArrowheads="1"/>
          </p:cNvSpPr>
          <p:nvPr/>
        </p:nvSpPr>
        <p:spPr bwMode="auto">
          <a:xfrm>
            <a:off x="755650" y="2636838"/>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b="1">
                <a:solidFill>
                  <a:schemeClr val="tx2"/>
                </a:solidFill>
              </a:rPr>
              <a:t>从纵向看有</a:t>
            </a:r>
          </a:p>
        </p:txBody>
      </p:sp>
      <p:graphicFrame>
        <p:nvGraphicFramePr>
          <p:cNvPr id="18" name="对象 17">
            <a:extLst>
              <a:ext uri="{FF2B5EF4-FFF2-40B4-BE49-F238E27FC236}">
                <a16:creationId xmlns:a16="http://schemas.microsoft.com/office/drawing/2014/main" id="{163795C0-1663-4AFD-AC3B-192EA7E5EA3B}"/>
              </a:ext>
            </a:extLst>
          </p:cNvPr>
          <p:cNvGraphicFramePr>
            <a:graphicFrameLocks noChangeAspect="1"/>
          </p:cNvGraphicFramePr>
          <p:nvPr/>
        </p:nvGraphicFramePr>
        <p:xfrm>
          <a:off x="2976563" y="1441450"/>
          <a:ext cx="3330575" cy="931863"/>
        </p:xfrm>
        <a:graphic>
          <a:graphicData uri="http://schemas.openxmlformats.org/presentationml/2006/ole">
            <mc:AlternateContent xmlns:mc="http://schemas.openxmlformats.org/markup-compatibility/2006">
              <mc:Choice xmlns:v="urn:schemas-microsoft-com:vml" Requires="v">
                <p:oleObj spid="_x0000_s39986" name="Equation" r:id="rId3" imgW="1536700" imgH="431800" progId="Equation.DSMT4">
                  <p:embed/>
                </p:oleObj>
              </mc:Choice>
              <mc:Fallback>
                <p:oleObj name="Equation" r:id="rId3" imgW="1536700" imgH="431800" progId="Equation.DSMT4">
                  <p:embed/>
                  <p:pic>
                    <p:nvPicPr>
                      <p:cNvPr id="0" name="对象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563" y="1441450"/>
                        <a:ext cx="33305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a:extLst>
              <a:ext uri="{FF2B5EF4-FFF2-40B4-BE49-F238E27FC236}">
                <a16:creationId xmlns:a16="http://schemas.microsoft.com/office/drawing/2014/main" id="{B6FEEDBC-B56D-4CB6-86B6-D91423B31B83}"/>
              </a:ext>
            </a:extLst>
          </p:cNvPr>
          <p:cNvGraphicFramePr>
            <a:graphicFrameLocks noChangeAspect="1"/>
          </p:cNvGraphicFramePr>
          <p:nvPr>
            <p:extLst>
              <p:ext uri="{D42A27DB-BD31-4B8C-83A1-F6EECF244321}">
                <p14:modId xmlns:p14="http://schemas.microsoft.com/office/powerpoint/2010/main" val="3712158121"/>
              </p:ext>
            </p:extLst>
          </p:nvPr>
        </p:nvGraphicFramePr>
        <p:xfrm>
          <a:off x="2938463" y="2738438"/>
          <a:ext cx="4376737" cy="933450"/>
        </p:xfrm>
        <a:graphic>
          <a:graphicData uri="http://schemas.openxmlformats.org/presentationml/2006/ole">
            <mc:AlternateContent xmlns:mc="http://schemas.openxmlformats.org/markup-compatibility/2006">
              <mc:Choice xmlns:v="urn:schemas-microsoft-com:vml" Requires="v">
                <p:oleObj spid="_x0000_s39987" name="Equation" r:id="rId5" imgW="2019240" imgH="431640" progId="Equation.DSMT4">
                  <p:embed/>
                </p:oleObj>
              </mc:Choice>
              <mc:Fallback>
                <p:oleObj name="Equation" r:id="rId5" imgW="2019240" imgH="431640" progId="Equation.DSMT4">
                  <p:embed/>
                  <p:pic>
                    <p:nvPicPr>
                      <p:cNvPr id="0" name="对象 18"/>
                      <p:cNvPicPr>
                        <a:picLocks noChangeAspect="1" noChangeArrowheads="1"/>
                      </p:cNvPicPr>
                      <p:nvPr/>
                    </p:nvPicPr>
                    <p:blipFill>
                      <a:blip r:embed="rId6"/>
                      <a:srcRect/>
                      <a:stretch>
                        <a:fillRect/>
                      </a:stretch>
                    </p:blipFill>
                    <p:spPr bwMode="auto">
                      <a:xfrm>
                        <a:off x="2938463" y="2738438"/>
                        <a:ext cx="4376737"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a:extLst>
              <a:ext uri="{FF2B5EF4-FFF2-40B4-BE49-F238E27FC236}">
                <a16:creationId xmlns:a16="http://schemas.microsoft.com/office/drawing/2014/main" id="{F1E67994-5DBF-4310-A0B3-FDAC34E344AC}"/>
              </a:ext>
            </a:extLst>
          </p:cNvPr>
          <p:cNvGraphicFramePr>
            <a:graphicFrameLocks noChangeAspect="1"/>
          </p:cNvGraphicFramePr>
          <p:nvPr>
            <p:extLst>
              <p:ext uri="{D42A27DB-BD31-4B8C-83A1-F6EECF244321}">
                <p14:modId xmlns:p14="http://schemas.microsoft.com/office/powerpoint/2010/main" val="2151448632"/>
              </p:ext>
            </p:extLst>
          </p:nvPr>
        </p:nvGraphicFramePr>
        <p:xfrm>
          <a:off x="3132138" y="4581525"/>
          <a:ext cx="3497262" cy="931863"/>
        </p:xfrm>
        <a:graphic>
          <a:graphicData uri="http://schemas.openxmlformats.org/presentationml/2006/ole">
            <mc:AlternateContent xmlns:mc="http://schemas.openxmlformats.org/markup-compatibility/2006">
              <mc:Choice xmlns:v="urn:schemas-microsoft-com:vml" Requires="v">
                <p:oleObj spid="_x0000_s39988" name="Equation" r:id="rId7" imgW="1612800" imgH="431640" progId="Equation.DSMT4">
                  <p:embed/>
                </p:oleObj>
              </mc:Choice>
              <mc:Fallback>
                <p:oleObj name="Equation" r:id="rId7" imgW="1612800" imgH="431640" progId="Equation.DSMT4">
                  <p:embed/>
                  <p:pic>
                    <p:nvPicPr>
                      <p:cNvPr id="0" name="对象 19"/>
                      <p:cNvPicPr>
                        <a:picLocks noChangeAspect="1" noChangeArrowheads="1"/>
                      </p:cNvPicPr>
                      <p:nvPr/>
                    </p:nvPicPr>
                    <p:blipFill>
                      <a:blip r:embed="rId8"/>
                      <a:srcRect/>
                      <a:stretch>
                        <a:fillRect/>
                      </a:stretch>
                    </p:blipFill>
                    <p:spPr bwMode="auto">
                      <a:xfrm>
                        <a:off x="3132138" y="4581525"/>
                        <a:ext cx="349726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3" name="对象 20">
            <a:extLst>
              <a:ext uri="{FF2B5EF4-FFF2-40B4-BE49-F238E27FC236}">
                <a16:creationId xmlns:a16="http://schemas.microsoft.com/office/drawing/2014/main" id="{CFFA8BD0-5998-4D2F-B95F-BF12BCEB3AF8}"/>
              </a:ext>
            </a:extLst>
          </p:cNvPr>
          <p:cNvGraphicFramePr>
            <a:graphicFrameLocks noChangeAspect="1"/>
          </p:cNvGraphicFramePr>
          <p:nvPr/>
        </p:nvGraphicFramePr>
        <p:xfrm>
          <a:off x="950913" y="361950"/>
          <a:ext cx="5499100" cy="635000"/>
        </p:xfrm>
        <a:graphic>
          <a:graphicData uri="http://schemas.openxmlformats.org/presentationml/2006/ole">
            <mc:AlternateContent xmlns:mc="http://schemas.openxmlformats.org/markup-compatibility/2006">
              <mc:Choice xmlns:v="urn:schemas-microsoft-com:vml" Requires="v">
                <p:oleObj spid="_x0000_s39989" name="Equation" r:id="rId9" imgW="2070100" imgH="241300" progId="Equation.DSMT4">
                  <p:embed/>
                </p:oleObj>
              </mc:Choice>
              <mc:Fallback>
                <p:oleObj name="Equation" r:id="rId9" imgW="2070100" imgH="241300" progId="Equation.DSMT4">
                  <p:embed/>
                  <p:pic>
                    <p:nvPicPr>
                      <p:cNvPr id="0" name="对象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0913" y="361950"/>
                        <a:ext cx="54991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84" name="文本框 4">
            <a:extLst>
              <a:ext uri="{FF2B5EF4-FFF2-40B4-BE49-F238E27FC236}">
                <a16:creationId xmlns:a16="http://schemas.microsoft.com/office/drawing/2014/main" id="{CD80B187-02E6-4C3F-A00C-FE10E53C451B}"/>
              </a:ext>
            </a:extLst>
          </p:cNvPr>
          <p:cNvSpPr txBox="1">
            <a:spLocks noChangeArrowheads="1"/>
          </p:cNvSpPr>
          <p:nvPr/>
        </p:nvSpPr>
        <p:spPr bwMode="auto">
          <a:xfrm>
            <a:off x="488950" y="363538"/>
            <a:ext cx="9223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a:latin typeface="Times New Roman" panose="02020603050405020304" pitchFamily="18" charset="0"/>
                <a:cs typeface="Times New Roman" panose="02020603050405020304" pitchFamily="18" charset="0"/>
              </a:rPr>
              <a:t>4.</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09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90" grpId="0"/>
      <p:bldP spid="10253" grpId="0"/>
      <p:bldP spid="1025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a:extLst>
              <a:ext uri="{FF2B5EF4-FFF2-40B4-BE49-F238E27FC236}">
                <a16:creationId xmlns:a16="http://schemas.microsoft.com/office/drawing/2014/main" id="{43E6806B-2D79-4745-9B9B-F14D23375A28}"/>
              </a:ext>
            </a:extLst>
          </p:cNvPr>
          <p:cNvSpPr>
            <a:spLocks noGrp="1" noChangeArrowheads="1"/>
          </p:cNvSpPr>
          <p:nvPr>
            <p:ph type="title"/>
          </p:nvPr>
        </p:nvSpPr>
        <p:spPr>
          <a:xfrm>
            <a:off x="971550" y="981075"/>
            <a:ext cx="7545388" cy="300038"/>
          </a:xfrm>
        </p:spPr>
        <p:txBody>
          <a:bodyPr/>
          <a:lstStyle/>
          <a:p>
            <a:pPr eaLnBrk="1" hangingPunct="1">
              <a:defRPr/>
            </a:pPr>
            <a:endParaRPr lang="zh-CN" altLang="zh-CN" sz="3600">
              <a:latin typeface="华文隶书" pitchFamily="2" charset="-122"/>
              <a:ea typeface="华文隶书" pitchFamily="2" charset="-122"/>
            </a:endParaRPr>
          </a:p>
        </p:txBody>
      </p:sp>
      <p:sp>
        <p:nvSpPr>
          <p:cNvPr id="80899" name="Rectangle 3">
            <a:extLst>
              <a:ext uri="{FF2B5EF4-FFF2-40B4-BE49-F238E27FC236}">
                <a16:creationId xmlns:a16="http://schemas.microsoft.com/office/drawing/2014/main" id="{B3891B47-9D5F-4E17-A018-E629FCACF106}"/>
              </a:ext>
            </a:extLst>
          </p:cNvPr>
          <p:cNvSpPr>
            <a:spLocks noChangeArrowheads="1"/>
          </p:cNvSpPr>
          <p:nvPr/>
        </p:nvSpPr>
        <p:spPr bwMode="auto">
          <a:xfrm>
            <a:off x="1476375" y="2359025"/>
            <a:ext cx="70802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000" dirty="0">
                <a:latin typeface="华文中宋" panose="02010600040101010101" pitchFamily="2" charset="-122"/>
                <a:ea typeface="华文中宋" panose="02010600040101010101" pitchFamily="2" charset="-122"/>
              </a:rPr>
              <a:t>§6   </a:t>
            </a:r>
            <a:r>
              <a:rPr lang="zh-CN" altLang="en-US" sz="4000" dirty="0">
                <a:latin typeface="华文中宋" panose="02010600040101010101" pitchFamily="2" charset="-122"/>
                <a:ea typeface="华文中宋" panose="02010600040101010101" pitchFamily="2" charset="-122"/>
              </a:rPr>
              <a:t>用主成分图解样品和变量</a:t>
            </a:r>
            <a:r>
              <a:rPr lang="zh-CN" altLang="en-US" sz="4000" dirty="0">
                <a:latin typeface="华文新魏" panose="02010800040101010101" pitchFamily="2" charset="-122"/>
                <a:ea typeface="华文新魏" panose="02010800040101010101" pitchFamily="2" charset="-122"/>
              </a:rPr>
              <a:t/>
            </a:r>
            <a:br>
              <a:rPr lang="zh-CN" altLang="en-US" sz="4000" dirty="0">
                <a:latin typeface="华文新魏" panose="02010800040101010101" pitchFamily="2" charset="-122"/>
                <a:ea typeface="华文新魏" panose="02010800040101010101" pitchFamily="2" charset="-122"/>
              </a:rPr>
            </a:br>
            <a:endParaRPr lang="zh-CN" altLang="en-US" sz="4000" dirty="0">
              <a:latin typeface="华文新魏" panose="02010800040101010101" pitchFamily="2" charset="-122"/>
              <a:ea typeface="华文新魏" panose="02010800040101010101" pitchFamily="2"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a:extLst>
              <a:ext uri="{FF2B5EF4-FFF2-40B4-BE49-F238E27FC236}">
                <a16:creationId xmlns:a16="http://schemas.microsoft.com/office/drawing/2014/main" id="{66E314DF-0198-470E-BB11-D6DA46C4710F}"/>
              </a:ext>
            </a:extLst>
          </p:cNvPr>
          <p:cNvSpPr txBox="1">
            <a:spLocks noChangeArrowheads="1"/>
          </p:cNvSpPr>
          <p:nvPr/>
        </p:nvSpPr>
        <p:spPr bwMode="auto">
          <a:xfrm>
            <a:off x="827088" y="1773238"/>
            <a:ext cx="7489825"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rPr>
              <a:t>       </a:t>
            </a:r>
            <a:r>
              <a:rPr lang="zh-CN" altLang="en-US" sz="2400">
                <a:latin typeface="Times New Roman" panose="02020603050405020304" pitchFamily="18" charset="0"/>
              </a:rPr>
              <a:t>主成分分析后，若能以两个主成分代表原变量大部分的信息，则我们可以在平面上分析每一个样品点。步骤如下：</a:t>
            </a:r>
          </a:p>
          <a:p>
            <a:pPr eaLnBrk="1" hangingPunct="1">
              <a:spcBef>
                <a:spcPct val="0"/>
              </a:spcBef>
              <a:buFontTx/>
              <a:buNone/>
            </a:pPr>
            <a:r>
              <a:rPr lang="zh-CN" altLang="en-US" sz="2400">
                <a:latin typeface="Times New Roman" panose="02020603050405020304" pitchFamily="18" charset="0"/>
              </a:rPr>
              <a:t>           </a:t>
            </a:r>
            <a:r>
              <a:rPr lang="en-US" altLang="zh-CN" sz="2400">
                <a:latin typeface="Times New Roman" panose="02020603050405020304" pitchFamily="18" charset="0"/>
              </a:rPr>
              <a:t>1</a:t>
            </a:r>
            <a:r>
              <a:rPr lang="zh-CN" altLang="en-US" sz="2400">
                <a:latin typeface="Times New Roman" panose="02020603050405020304" pitchFamily="18" charset="0"/>
              </a:rPr>
              <a:t>、对每个样品分别求第一主成分</a:t>
            </a:r>
            <a:r>
              <a:rPr lang="en-US" altLang="zh-CN" sz="2400">
                <a:latin typeface="Times New Roman" panose="02020603050405020304" pitchFamily="18" charset="0"/>
              </a:rPr>
              <a:t>F</a:t>
            </a:r>
            <a:r>
              <a:rPr lang="en-US" altLang="zh-CN" sz="2400" baseline="-25000">
                <a:latin typeface="Times New Roman" panose="02020603050405020304" pitchFamily="18" charset="0"/>
              </a:rPr>
              <a:t>1</a:t>
            </a:r>
            <a:r>
              <a:rPr lang="zh-CN" altLang="en-US" sz="2400">
                <a:latin typeface="Times New Roman" panose="02020603050405020304" pitchFamily="18" charset="0"/>
              </a:rPr>
              <a:t>和第二主成分</a:t>
            </a:r>
            <a:r>
              <a:rPr lang="en-US" altLang="zh-CN" sz="2800">
                <a:latin typeface="Times New Roman" panose="02020603050405020304" pitchFamily="18" charset="0"/>
              </a:rPr>
              <a:t>F</a:t>
            </a:r>
            <a:r>
              <a:rPr lang="en-US" altLang="zh-CN" sz="2800" baseline="-25000">
                <a:latin typeface="Times New Roman" panose="02020603050405020304" pitchFamily="18" charset="0"/>
              </a:rPr>
              <a:t>2</a:t>
            </a:r>
            <a:r>
              <a:rPr lang="zh-CN" altLang="en-US" sz="2400">
                <a:latin typeface="Times New Roman" panose="02020603050405020304" pitchFamily="18" charset="0"/>
              </a:rPr>
              <a:t>的</a:t>
            </a:r>
            <a:r>
              <a:rPr lang="zh-CN" altLang="en-US" sz="2400">
                <a:solidFill>
                  <a:srgbClr val="FF00FF"/>
                </a:solidFill>
                <a:latin typeface="Times New Roman" panose="02020603050405020304" pitchFamily="18" charset="0"/>
              </a:rPr>
              <a:t>得分</a:t>
            </a:r>
            <a:r>
              <a:rPr lang="zh-CN" altLang="en-US" sz="2400">
                <a:latin typeface="Times New Roman" panose="02020603050405020304" pitchFamily="18" charset="0"/>
              </a:rPr>
              <a:t>。</a:t>
            </a:r>
          </a:p>
          <a:p>
            <a:pPr eaLnBrk="1" hangingPunct="1">
              <a:spcBef>
                <a:spcPct val="0"/>
              </a:spcBef>
              <a:buFontTx/>
              <a:buNone/>
            </a:pPr>
            <a:r>
              <a:rPr lang="zh-CN" altLang="en-US" sz="2400">
                <a:latin typeface="Times New Roman" panose="02020603050405020304" pitchFamily="18" charset="0"/>
              </a:rPr>
              <a:t>           </a:t>
            </a:r>
            <a:r>
              <a:rPr lang="en-US" altLang="zh-CN" sz="2400">
                <a:latin typeface="Times New Roman" panose="02020603050405020304" pitchFamily="18" charset="0"/>
              </a:rPr>
              <a:t>2</a:t>
            </a:r>
            <a:r>
              <a:rPr lang="zh-CN" altLang="en-US" sz="2400">
                <a:latin typeface="Times New Roman" panose="02020603050405020304" pitchFamily="18" charset="0"/>
              </a:rPr>
              <a:t>、建立以</a:t>
            </a:r>
            <a:r>
              <a:rPr lang="en-US" altLang="zh-CN" sz="2800">
                <a:latin typeface="Times New Roman" panose="02020603050405020304" pitchFamily="18" charset="0"/>
              </a:rPr>
              <a:t>F</a:t>
            </a:r>
            <a:r>
              <a:rPr lang="en-US" altLang="zh-CN" sz="2800" baseline="-25000">
                <a:latin typeface="Times New Roman" panose="02020603050405020304" pitchFamily="18" charset="0"/>
              </a:rPr>
              <a:t>1</a:t>
            </a:r>
            <a:r>
              <a:rPr lang="zh-CN" altLang="en-US" sz="2400">
                <a:latin typeface="Times New Roman" panose="02020603050405020304" pitchFamily="18" charset="0"/>
              </a:rPr>
              <a:t>和</a:t>
            </a:r>
            <a:r>
              <a:rPr lang="en-US" altLang="zh-CN" sz="2800">
                <a:latin typeface="Times New Roman" panose="02020603050405020304" pitchFamily="18" charset="0"/>
              </a:rPr>
              <a:t>F</a:t>
            </a:r>
            <a:r>
              <a:rPr lang="en-US" altLang="zh-CN" sz="2800" baseline="-25000">
                <a:latin typeface="Times New Roman" panose="02020603050405020304" pitchFamily="18" charset="0"/>
              </a:rPr>
              <a:t>2</a:t>
            </a:r>
            <a:r>
              <a:rPr lang="en-US" altLang="zh-CN" sz="2400">
                <a:latin typeface="Times New Roman" panose="02020603050405020304" pitchFamily="18" charset="0"/>
              </a:rPr>
              <a:t> </a:t>
            </a:r>
            <a:r>
              <a:rPr lang="zh-CN" altLang="en-US" sz="2400">
                <a:latin typeface="Times New Roman" panose="02020603050405020304" pitchFamily="18" charset="0"/>
              </a:rPr>
              <a:t>为轴的直角坐标系。以</a:t>
            </a:r>
            <a:r>
              <a:rPr lang="zh-CN" altLang="en-US" sz="2800">
                <a:latin typeface="Times New Roman" panose="02020603050405020304" pitchFamily="18" charset="0"/>
              </a:rPr>
              <a:t> </a:t>
            </a:r>
            <a:r>
              <a:rPr lang="en-US" altLang="zh-CN" sz="2800">
                <a:latin typeface="Times New Roman" panose="02020603050405020304" pitchFamily="18" charset="0"/>
              </a:rPr>
              <a:t>F</a:t>
            </a:r>
            <a:r>
              <a:rPr lang="en-US" altLang="zh-CN" sz="2800" baseline="-25000">
                <a:latin typeface="Times New Roman" panose="02020603050405020304" pitchFamily="18" charset="0"/>
              </a:rPr>
              <a:t>1</a:t>
            </a:r>
            <a:r>
              <a:rPr lang="zh-CN" altLang="en-US" sz="2400">
                <a:latin typeface="Times New Roman" panose="02020603050405020304" pitchFamily="18" charset="0"/>
              </a:rPr>
              <a:t>为横坐标，</a:t>
            </a:r>
            <a:r>
              <a:rPr lang="zh-CN" altLang="en-US" sz="2800">
                <a:latin typeface="Times New Roman" panose="02020603050405020304" pitchFamily="18" charset="0"/>
              </a:rPr>
              <a:t> </a:t>
            </a:r>
            <a:r>
              <a:rPr lang="en-US" altLang="zh-CN" sz="2800">
                <a:latin typeface="Times New Roman" panose="02020603050405020304" pitchFamily="18" charset="0"/>
              </a:rPr>
              <a:t>F</a:t>
            </a:r>
            <a:r>
              <a:rPr lang="en-US" altLang="zh-CN" sz="2800" baseline="-25000">
                <a:latin typeface="Times New Roman" panose="02020603050405020304" pitchFamily="18" charset="0"/>
              </a:rPr>
              <a:t>2</a:t>
            </a:r>
            <a:r>
              <a:rPr lang="zh-CN" altLang="en-US" sz="2400">
                <a:latin typeface="Times New Roman" panose="02020603050405020304" pitchFamily="18" charset="0"/>
              </a:rPr>
              <a:t>为纵坐标，在坐标系中描出各个样品点</a:t>
            </a:r>
            <a:r>
              <a:rPr lang="zh-CN" altLang="en-US" sz="2400">
                <a:solidFill>
                  <a:srgbClr val="FF00FF"/>
                </a:solidFill>
                <a:latin typeface="Times New Roman" panose="02020603050405020304" pitchFamily="18" charset="0"/>
              </a:rPr>
              <a:t>（画散点图）</a:t>
            </a:r>
            <a:r>
              <a:rPr lang="zh-CN" altLang="en-US" sz="2400">
                <a:latin typeface="Times New Roman" panose="02020603050405020304" pitchFamily="18" charset="0"/>
              </a:rPr>
              <a:t>。</a:t>
            </a:r>
          </a:p>
          <a:p>
            <a:pPr eaLnBrk="1" hangingPunct="1">
              <a:spcBef>
                <a:spcPct val="0"/>
              </a:spcBef>
              <a:buFontTx/>
              <a:buNone/>
            </a:pPr>
            <a:r>
              <a:rPr lang="zh-CN" altLang="en-US" sz="2400">
                <a:latin typeface="Times New Roman" panose="02020603050405020304" pitchFamily="18" charset="0"/>
              </a:rPr>
              <a:t>           </a:t>
            </a:r>
            <a:r>
              <a:rPr lang="en-US" altLang="zh-CN" sz="2400">
                <a:latin typeface="Times New Roman" panose="02020603050405020304" pitchFamily="18" charset="0"/>
              </a:rPr>
              <a:t>3</a:t>
            </a:r>
            <a:r>
              <a:rPr lang="zh-CN" altLang="en-US" sz="2400">
                <a:latin typeface="Times New Roman" panose="02020603050405020304" pitchFamily="18" charset="0"/>
              </a:rPr>
              <a:t>、</a:t>
            </a:r>
            <a:r>
              <a:rPr lang="zh-CN" altLang="en-US" sz="2400">
                <a:solidFill>
                  <a:srgbClr val="FF00FF"/>
                </a:solidFill>
                <a:latin typeface="Times New Roman" panose="02020603050405020304" pitchFamily="18" charset="0"/>
              </a:rPr>
              <a:t>解释</a:t>
            </a:r>
            <a:r>
              <a:rPr lang="zh-CN" altLang="en-US" sz="2400">
                <a:latin typeface="Times New Roman" panose="02020603050405020304" pitchFamily="18" charset="0"/>
              </a:rPr>
              <a:t>坐标系的各个象限。</a:t>
            </a:r>
          </a:p>
          <a:p>
            <a:pPr eaLnBrk="1" hangingPunct="1">
              <a:spcBef>
                <a:spcPct val="0"/>
              </a:spcBef>
              <a:buFontTx/>
              <a:buNone/>
            </a:pPr>
            <a:endParaRPr kumimoji="1" lang="en-US" altLang="zh-CN" sz="2400">
              <a:latin typeface="Times New Roman" panose="02020603050405020304" pitchFamily="18" charset="0"/>
            </a:endParaRPr>
          </a:p>
        </p:txBody>
      </p:sp>
      <p:sp>
        <p:nvSpPr>
          <p:cNvPr id="81923" name="Rectangle 3">
            <a:extLst>
              <a:ext uri="{FF2B5EF4-FFF2-40B4-BE49-F238E27FC236}">
                <a16:creationId xmlns:a16="http://schemas.microsoft.com/office/drawing/2014/main" id="{00943196-87AA-4965-833D-40B7F488374D}"/>
              </a:ext>
            </a:extLst>
          </p:cNvPr>
          <p:cNvSpPr>
            <a:spLocks noChangeArrowheads="1"/>
          </p:cNvSpPr>
          <p:nvPr/>
        </p:nvSpPr>
        <p:spPr bwMode="auto">
          <a:xfrm>
            <a:off x="1042988" y="908050"/>
            <a:ext cx="4827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b="1">
                <a:solidFill>
                  <a:schemeClr val="tx2"/>
                </a:solidFill>
                <a:latin typeface="Times New Roman" panose="02020603050405020304" pitchFamily="18" charset="0"/>
              </a:rPr>
              <a:t>一、图解样品（对样品分类）</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rol 2">
            <a:extLst>
              <a:ext uri="{FF2B5EF4-FFF2-40B4-BE49-F238E27FC236}">
                <a16:creationId xmlns:a16="http://schemas.microsoft.com/office/drawing/2014/main" id="{1092E6EC-ED69-4564-8151-52B40EBCBAD5}"/>
              </a:ext>
            </a:extLst>
          </p:cNvPr>
          <p:cNvSpPr>
            <a:spLocks noRot="1" noChangeArrowheads="1" noChangeShapeType="1" noTextEdit="1"/>
          </p:cNvSpPr>
          <p:nvPr/>
        </p:nvSpPr>
        <p:spPr bwMode="auto">
          <a:xfrm>
            <a:off x="1914525" y="-2417763"/>
            <a:ext cx="5848350" cy="389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txBody>
          <a:bodyPr/>
          <a:lstStyle/>
          <a:p>
            <a:endParaRPr lang="zh-CN" altLang="en-US"/>
          </a:p>
        </p:txBody>
      </p:sp>
      <p:grpSp>
        <p:nvGrpSpPr>
          <p:cNvPr id="82947" name="组合 4">
            <a:extLst>
              <a:ext uri="{FF2B5EF4-FFF2-40B4-BE49-F238E27FC236}">
                <a16:creationId xmlns:a16="http://schemas.microsoft.com/office/drawing/2014/main" id="{A09F773C-D1CC-4324-B244-51281DF0BDF1}"/>
              </a:ext>
            </a:extLst>
          </p:cNvPr>
          <p:cNvGrpSpPr>
            <a:grpSpLocks/>
          </p:cNvGrpSpPr>
          <p:nvPr/>
        </p:nvGrpSpPr>
        <p:grpSpPr bwMode="auto">
          <a:xfrm>
            <a:off x="614363" y="342900"/>
            <a:ext cx="8296275" cy="5965825"/>
            <a:chOff x="615026" y="342463"/>
            <a:chExt cx="8295612" cy="5966209"/>
          </a:xfrm>
        </p:grpSpPr>
        <p:grpSp>
          <p:nvGrpSpPr>
            <p:cNvPr id="82948" name="组合 3">
              <a:extLst>
                <a:ext uri="{FF2B5EF4-FFF2-40B4-BE49-F238E27FC236}">
                  <a16:creationId xmlns:a16="http://schemas.microsoft.com/office/drawing/2014/main" id="{E51F89A4-AC43-4C52-B6EC-BB7505DA172D}"/>
                </a:ext>
              </a:extLst>
            </p:cNvPr>
            <p:cNvGrpSpPr>
              <a:grpSpLocks/>
            </p:cNvGrpSpPr>
            <p:nvPr/>
          </p:nvGrpSpPr>
          <p:grpSpPr bwMode="auto">
            <a:xfrm>
              <a:off x="615026" y="342463"/>
              <a:ext cx="8295612" cy="5966209"/>
              <a:chOff x="615026" y="342463"/>
              <a:chExt cx="8295612" cy="5966209"/>
            </a:xfrm>
          </p:grpSpPr>
          <p:pic>
            <p:nvPicPr>
              <p:cNvPr id="82955" name="Picture 2">
                <a:extLst>
                  <a:ext uri="{FF2B5EF4-FFF2-40B4-BE49-F238E27FC236}">
                    <a16:creationId xmlns:a16="http://schemas.microsoft.com/office/drawing/2014/main" id="{DA8FD7C1-0D03-4F6C-9EA2-8C7E13953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026" y="342463"/>
                <a:ext cx="8043993" cy="596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6" name="Text Box 337">
                <a:extLst>
                  <a:ext uri="{FF2B5EF4-FFF2-40B4-BE49-F238E27FC236}">
                    <a16:creationId xmlns:a16="http://schemas.microsoft.com/office/drawing/2014/main" id="{EBFFEEC3-6ACA-4517-9833-115970D6706B}"/>
                  </a:ext>
                </a:extLst>
              </p:cNvPr>
              <p:cNvSpPr txBox="1">
                <a:spLocks noChangeArrowheads="1"/>
              </p:cNvSpPr>
              <p:nvPr/>
            </p:nvSpPr>
            <p:spPr bwMode="auto">
              <a:xfrm>
                <a:off x="8407400" y="3168650"/>
                <a:ext cx="50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solidFill>
                      <a:srgbClr val="000000"/>
                    </a:solidFill>
                    <a:latin typeface="Times New Roman" panose="02020603050405020304" pitchFamily="18" charset="0"/>
                  </a:rPr>
                  <a:t>F</a:t>
                </a:r>
                <a:r>
                  <a:rPr lang="en-US" altLang="zh-CN" sz="2800" baseline="-25000">
                    <a:solidFill>
                      <a:srgbClr val="000000"/>
                    </a:solidFill>
                    <a:latin typeface="Times New Roman" panose="02020603050405020304" pitchFamily="18" charset="0"/>
                  </a:rPr>
                  <a:t>1</a:t>
                </a:r>
              </a:p>
            </p:txBody>
          </p:sp>
          <p:sp>
            <p:nvSpPr>
              <p:cNvPr id="82957" name="Text Box 338">
                <a:extLst>
                  <a:ext uri="{FF2B5EF4-FFF2-40B4-BE49-F238E27FC236}">
                    <a16:creationId xmlns:a16="http://schemas.microsoft.com/office/drawing/2014/main" id="{E1CE6F4B-7704-4AF4-9783-611C18BB87CA}"/>
                  </a:ext>
                </a:extLst>
              </p:cNvPr>
              <p:cNvSpPr txBox="1">
                <a:spLocks noChangeArrowheads="1"/>
              </p:cNvSpPr>
              <p:nvPr/>
            </p:nvSpPr>
            <p:spPr bwMode="auto">
              <a:xfrm>
                <a:off x="4385403" y="697173"/>
                <a:ext cx="5032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solidFill>
                      <a:srgbClr val="000000"/>
                    </a:solidFill>
                    <a:latin typeface="Times New Roman" panose="02020603050405020304" pitchFamily="18" charset="0"/>
                  </a:rPr>
                  <a:t>F</a:t>
                </a:r>
                <a:r>
                  <a:rPr lang="en-US" altLang="zh-CN" sz="2800" baseline="-25000">
                    <a:solidFill>
                      <a:srgbClr val="000000"/>
                    </a:solidFill>
                    <a:latin typeface="Times New Roman" panose="02020603050405020304" pitchFamily="18" charset="0"/>
                  </a:rPr>
                  <a:t>2</a:t>
                </a:r>
              </a:p>
            </p:txBody>
          </p:sp>
        </p:grpSp>
        <p:sp>
          <p:nvSpPr>
            <p:cNvPr id="82949" name="Oval 340">
              <a:extLst>
                <a:ext uri="{FF2B5EF4-FFF2-40B4-BE49-F238E27FC236}">
                  <a16:creationId xmlns:a16="http://schemas.microsoft.com/office/drawing/2014/main" id="{542AAD52-674D-4692-819A-DACC592E0849}"/>
                </a:ext>
              </a:extLst>
            </p:cNvPr>
            <p:cNvSpPr>
              <a:spLocks noChangeArrowheads="1"/>
            </p:cNvSpPr>
            <p:nvPr/>
          </p:nvSpPr>
          <p:spPr bwMode="auto">
            <a:xfrm rot="3180674">
              <a:off x="1958975" y="2625725"/>
              <a:ext cx="1193800" cy="946150"/>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950" name="Oval 341">
              <a:extLst>
                <a:ext uri="{FF2B5EF4-FFF2-40B4-BE49-F238E27FC236}">
                  <a16:creationId xmlns:a16="http://schemas.microsoft.com/office/drawing/2014/main" id="{A9FE88F7-B4B6-4CEE-997C-D542A1B4F10F}"/>
                </a:ext>
              </a:extLst>
            </p:cNvPr>
            <p:cNvSpPr>
              <a:spLocks noChangeArrowheads="1"/>
            </p:cNvSpPr>
            <p:nvPr/>
          </p:nvSpPr>
          <p:spPr bwMode="auto">
            <a:xfrm rot="-2299559">
              <a:off x="3237019" y="2121443"/>
              <a:ext cx="1233854" cy="1521604"/>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951" name="Oval 342">
              <a:extLst>
                <a:ext uri="{FF2B5EF4-FFF2-40B4-BE49-F238E27FC236}">
                  <a16:creationId xmlns:a16="http://schemas.microsoft.com/office/drawing/2014/main" id="{95D57395-5BF3-49E1-8CDF-E8E79E07596F}"/>
                </a:ext>
              </a:extLst>
            </p:cNvPr>
            <p:cNvSpPr>
              <a:spLocks noChangeArrowheads="1"/>
            </p:cNvSpPr>
            <p:nvPr/>
          </p:nvSpPr>
          <p:spPr bwMode="auto">
            <a:xfrm rot="-3872075">
              <a:off x="3527818" y="3633347"/>
              <a:ext cx="1901116" cy="1186948"/>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952" name="Oval 343">
              <a:extLst>
                <a:ext uri="{FF2B5EF4-FFF2-40B4-BE49-F238E27FC236}">
                  <a16:creationId xmlns:a16="http://schemas.microsoft.com/office/drawing/2014/main" id="{F5CC975D-B08D-424D-BA8B-9E0A08125A9E}"/>
                </a:ext>
              </a:extLst>
            </p:cNvPr>
            <p:cNvSpPr>
              <a:spLocks noChangeArrowheads="1"/>
            </p:cNvSpPr>
            <p:nvPr/>
          </p:nvSpPr>
          <p:spPr bwMode="auto">
            <a:xfrm rot="-1380249">
              <a:off x="6337916" y="2251258"/>
              <a:ext cx="1211142" cy="1618084"/>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953" name="Oval 342">
              <a:extLst>
                <a:ext uri="{FF2B5EF4-FFF2-40B4-BE49-F238E27FC236}">
                  <a16:creationId xmlns:a16="http://schemas.microsoft.com/office/drawing/2014/main" id="{010036BB-CCCE-4C7B-B9AF-215BE768011E}"/>
                </a:ext>
              </a:extLst>
            </p:cNvPr>
            <p:cNvSpPr>
              <a:spLocks noChangeArrowheads="1"/>
            </p:cNvSpPr>
            <p:nvPr/>
          </p:nvSpPr>
          <p:spPr bwMode="auto">
            <a:xfrm rot="2261491">
              <a:off x="5027654" y="3151112"/>
              <a:ext cx="1589725" cy="1252890"/>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954" name="Oval 342">
              <a:extLst>
                <a:ext uri="{FF2B5EF4-FFF2-40B4-BE49-F238E27FC236}">
                  <a16:creationId xmlns:a16="http://schemas.microsoft.com/office/drawing/2014/main" id="{EA42FF4E-8301-4C23-8648-81BF42C176E4}"/>
                </a:ext>
              </a:extLst>
            </p:cNvPr>
            <p:cNvSpPr>
              <a:spLocks noChangeArrowheads="1"/>
            </p:cNvSpPr>
            <p:nvPr/>
          </p:nvSpPr>
          <p:spPr bwMode="auto">
            <a:xfrm rot="-3793278">
              <a:off x="4257610" y="1547190"/>
              <a:ext cx="1953912" cy="1563880"/>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0B74FE1D-6D92-49D9-8633-2BBEA2E66C37}"/>
              </a:ext>
            </a:extLst>
          </p:cNvPr>
          <p:cNvSpPr>
            <a:spLocks noChangeArrowheads="1"/>
          </p:cNvSpPr>
          <p:nvPr/>
        </p:nvSpPr>
        <p:spPr bwMode="auto">
          <a:xfrm>
            <a:off x="1042988" y="908050"/>
            <a:ext cx="4827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b="1">
                <a:solidFill>
                  <a:schemeClr val="tx2"/>
                </a:solidFill>
                <a:latin typeface="Times New Roman" panose="02020603050405020304" pitchFamily="18" charset="0"/>
              </a:rPr>
              <a:t>二、图解变量（对变量分类）</a:t>
            </a:r>
          </a:p>
        </p:txBody>
      </p:sp>
      <p:sp>
        <p:nvSpPr>
          <p:cNvPr id="84995" name="Rectangle 3">
            <a:extLst>
              <a:ext uri="{FF2B5EF4-FFF2-40B4-BE49-F238E27FC236}">
                <a16:creationId xmlns:a16="http://schemas.microsoft.com/office/drawing/2014/main" id="{1EEFE22E-C3B6-4F85-B225-0B2BDE9C461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4996" name="Rectangle 4">
            <a:extLst>
              <a:ext uri="{FF2B5EF4-FFF2-40B4-BE49-F238E27FC236}">
                <a16:creationId xmlns:a16="http://schemas.microsoft.com/office/drawing/2014/main" id="{3112C440-9F6F-49C5-81CE-37EFD624AA6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4997" name="Group 5">
            <a:extLst>
              <a:ext uri="{FF2B5EF4-FFF2-40B4-BE49-F238E27FC236}">
                <a16:creationId xmlns:a16="http://schemas.microsoft.com/office/drawing/2014/main" id="{29007FA5-9056-41AE-A08D-3F686F531ADB}"/>
              </a:ext>
            </a:extLst>
          </p:cNvPr>
          <p:cNvGrpSpPr>
            <a:grpSpLocks/>
          </p:cNvGrpSpPr>
          <p:nvPr/>
        </p:nvGrpSpPr>
        <p:grpSpPr bwMode="auto">
          <a:xfrm>
            <a:off x="827088" y="1773238"/>
            <a:ext cx="7489825" cy="3703637"/>
            <a:chOff x="521" y="1117"/>
            <a:chExt cx="4718" cy="2333"/>
          </a:xfrm>
        </p:grpSpPr>
        <p:sp>
          <p:nvSpPr>
            <p:cNvPr id="84998" name="Text Box 6">
              <a:extLst>
                <a:ext uri="{FF2B5EF4-FFF2-40B4-BE49-F238E27FC236}">
                  <a16:creationId xmlns:a16="http://schemas.microsoft.com/office/drawing/2014/main" id="{B856ED9B-DD32-4D8B-87BF-12A6EA3CA406}"/>
                </a:ext>
              </a:extLst>
            </p:cNvPr>
            <p:cNvSpPr txBox="1">
              <a:spLocks noChangeArrowheads="1"/>
            </p:cNvSpPr>
            <p:nvPr/>
          </p:nvSpPr>
          <p:spPr bwMode="auto">
            <a:xfrm>
              <a:off x="521" y="1117"/>
              <a:ext cx="4718" cy="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rPr>
                <a:t>       </a:t>
              </a:r>
              <a:r>
                <a:rPr lang="zh-CN" altLang="en-US" sz="2800">
                  <a:latin typeface="Times New Roman" panose="02020603050405020304" pitchFamily="18" charset="0"/>
                </a:rPr>
                <a:t>主成分分析后，若能以两个主成分代表原变量大部分的信息，则对应每个原变量      ，只剩下               和              。 </a:t>
              </a:r>
            </a:p>
            <a:p>
              <a:pPr eaLnBrk="1" hangingPunct="1">
                <a:spcBef>
                  <a:spcPct val="0"/>
                </a:spcBef>
                <a:buFontTx/>
                <a:buNone/>
              </a:pPr>
              <a:endParaRPr lang="zh-CN" altLang="en-US" sz="2800">
                <a:latin typeface="Times New Roman" panose="02020603050405020304" pitchFamily="18" charset="0"/>
              </a:endParaRPr>
            </a:p>
            <a:p>
              <a:pPr eaLnBrk="1" hangingPunct="1">
                <a:lnSpc>
                  <a:spcPct val="120000"/>
                </a:lnSpc>
                <a:spcBef>
                  <a:spcPct val="0"/>
                </a:spcBef>
                <a:buFontTx/>
                <a:buNone/>
              </a:pPr>
              <a:r>
                <a:rPr lang="zh-CN" altLang="en-US" sz="2800">
                  <a:latin typeface="Times New Roman" panose="02020603050405020304" pitchFamily="18" charset="0"/>
                </a:rPr>
                <a:t>以               为横轴，           为纵轴，建立直角坐标系。然后以为               横坐标，以               为纵坐标，在坐标系中描出各变量对应的点。</a:t>
              </a:r>
              <a:r>
                <a:rPr lang="zh-CN" altLang="en-US" sz="2800" b="1">
                  <a:latin typeface="Times New Roman" panose="02020603050405020304" pitchFamily="18" charset="0"/>
                </a:rPr>
                <a:t> </a:t>
              </a:r>
              <a:r>
                <a:rPr lang="zh-CN" altLang="en-US" sz="2800">
                  <a:latin typeface="Times New Roman" panose="02020603050405020304" pitchFamily="18" charset="0"/>
                </a:rPr>
                <a:t>     </a:t>
              </a:r>
            </a:p>
            <a:p>
              <a:pPr eaLnBrk="1" hangingPunct="1">
                <a:spcBef>
                  <a:spcPct val="0"/>
                </a:spcBef>
                <a:buFontTx/>
                <a:buNone/>
              </a:pPr>
              <a:r>
                <a:rPr lang="zh-CN" altLang="en-US" sz="2400">
                  <a:latin typeface="Times New Roman" panose="02020603050405020304" pitchFamily="18" charset="0"/>
                </a:rPr>
                <a:t>           </a:t>
              </a:r>
            </a:p>
          </p:txBody>
        </p:sp>
        <p:graphicFrame>
          <p:nvGraphicFramePr>
            <p:cNvPr id="84999" name="Object 2">
              <a:extLst>
                <a:ext uri="{FF2B5EF4-FFF2-40B4-BE49-F238E27FC236}">
                  <a16:creationId xmlns:a16="http://schemas.microsoft.com/office/drawing/2014/main" id="{CCE31C98-F0F4-4C81-A486-52FBA4BA254B}"/>
                </a:ext>
              </a:extLst>
            </p:cNvPr>
            <p:cNvGraphicFramePr>
              <a:graphicFrameLocks noChangeAspect="1"/>
            </p:cNvGraphicFramePr>
            <p:nvPr/>
          </p:nvGraphicFramePr>
          <p:xfrm>
            <a:off x="4195" y="1344"/>
            <a:ext cx="298" cy="446"/>
          </p:xfrm>
          <a:graphic>
            <a:graphicData uri="http://schemas.openxmlformats.org/presentationml/2006/ole">
              <mc:AlternateContent xmlns:mc="http://schemas.openxmlformats.org/markup-compatibility/2006">
                <mc:Choice xmlns:v="urn:schemas-microsoft-com:vml" Requires="v">
                  <p:oleObj spid="_x0000_s41046" name="公式" r:id="rId3" imgW="22727" imgH="98945" progId="Equation.3">
                    <p:embed/>
                  </p:oleObj>
                </mc:Choice>
                <mc:Fallback>
                  <p:oleObj name="公式" r:id="rId3" imgW="22727" imgH="98945"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 y="1344"/>
                          <a:ext cx="29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000" name="Object 3">
              <a:extLst>
                <a:ext uri="{FF2B5EF4-FFF2-40B4-BE49-F238E27FC236}">
                  <a16:creationId xmlns:a16="http://schemas.microsoft.com/office/drawing/2014/main" id="{53CC80BD-4A6E-4202-B545-36E1E9141FD5}"/>
                </a:ext>
              </a:extLst>
            </p:cNvPr>
            <p:cNvGraphicFramePr>
              <a:graphicFrameLocks noChangeAspect="1"/>
            </p:cNvGraphicFramePr>
            <p:nvPr/>
          </p:nvGraphicFramePr>
          <p:xfrm>
            <a:off x="811" y="1661"/>
            <a:ext cx="802" cy="330"/>
          </p:xfrm>
          <a:graphic>
            <a:graphicData uri="http://schemas.openxmlformats.org/presentationml/2006/ole">
              <mc:AlternateContent xmlns:mc="http://schemas.openxmlformats.org/markup-compatibility/2006">
                <mc:Choice xmlns:v="urn:schemas-microsoft-com:vml" Requires="v">
                  <p:oleObj spid="_x0000_s41047" name="公式" r:id="rId5" imgW="434177" imgH="98945" progId="Equation.3">
                    <p:embed/>
                  </p:oleObj>
                </mc:Choice>
                <mc:Fallback>
                  <p:oleObj name="公式" r:id="rId5" imgW="434177" imgH="98945"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 y="1661"/>
                          <a:ext cx="8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001" name="Object 4">
              <a:extLst>
                <a:ext uri="{FF2B5EF4-FFF2-40B4-BE49-F238E27FC236}">
                  <a16:creationId xmlns:a16="http://schemas.microsoft.com/office/drawing/2014/main" id="{02DF0897-406A-4F04-AC3A-1872988193B5}"/>
                </a:ext>
              </a:extLst>
            </p:cNvPr>
            <p:cNvGraphicFramePr>
              <a:graphicFrameLocks noChangeAspect="1"/>
            </p:cNvGraphicFramePr>
            <p:nvPr/>
          </p:nvGraphicFramePr>
          <p:xfrm>
            <a:off x="1870" y="1687"/>
            <a:ext cx="767" cy="299"/>
          </p:xfrm>
          <a:graphic>
            <a:graphicData uri="http://schemas.openxmlformats.org/presentationml/2006/ole">
              <mc:AlternateContent xmlns:mc="http://schemas.openxmlformats.org/markup-compatibility/2006">
                <mc:Choice xmlns:v="urn:schemas-microsoft-com:vml" Requires="v">
                  <p:oleObj spid="_x0000_s41048" name="公式" r:id="rId7" imgW="449802" imgH="98945" progId="Equation.3">
                    <p:embed/>
                  </p:oleObj>
                </mc:Choice>
                <mc:Fallback>
                  <p:oleObj name="公式" r:id="rId7" imgW="449802" imgH="98945"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0" y="1687"/>
                          <a:ext cx="76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002" name="Object 5">
              <a:extLst>
                <a:ext uri="{FF2B5EF4-FFF2-40B4-BE49-F238E27FC236}">
                  <a16:creationId xmlns:a16="http://schemas.microsoft.com/office/drawing/2014/main" id="{3E1F85C0-592F-48A9-B1DE-A6CD2F7D997D}"/>
                </a:ext>
              </a:extLst>
            </p:cNvPr>
            <p:cNvGraphicFramePr>
              <a:graphicFrameLocks noChangeAspect="1"/>
            </p:cNvGraphicFramePr>
            <p:nvPr/>
          </p:nvGraphicFramePr>
          <p:xfrm>
            <a:off x="811" y="2205"/>
            <a:ext cx="802" cy="330"/>
          </p:xfrm>
          <a:graphic>
            <a:graphicData uri="http://schemas.openxmlformats.org/presentationml/2006/ole">
              <mc:AlternateContent xmlns:mc="http://schemas.openxmlformats.org/markup-compatibility/2006">
                <mc:Choice xmlns:v="urn:schemas-microsoft-com:vml" Requires="v">
                  <p:oleObj spid="_x0000_s41049" name="公式" r:id="rId9" imgW="434177" imgH="98945" progId="Equation.3">
                    <p:embed/>
                  </p:oleObj>
                </mc:Choice>
                <mc:Fallback>
                  <p:oleObj name="公式" r:id="rId9" imgW="434177" imgH="98945"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 y="2205"/>
                          <a:ext cx="8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003" name="Object 6">
              <a:extLst>
                <a:ext uri="{FF2B5EF4-FFF2-40B4-BE49-F238E27FC236}">
                  <a16:creationId xmlns:a16="http://schemas.microsoft.com/office/drawing/2014/main" id="{CFCE7124-A465-410C-B58C-7A56CD718E14}"/>
                </a:ext>
              </a:extLst>
            </p:cNvPr>
            <p:cNvGraphicFramePr>
              <a:graphicFrameLocks noChangeAspect="1"/>
            </p:cNvGraphicFramePr>
            <p:nvPr/>
          </p:nvGraphicFramePr>
          <p:xfrm>
            <a:off x="2154" y="2568"/>
            <a:ext cx="802" cy="330"/>
          </p:xfrm>
          <a:graphic>
            <a:graphicData uri="http://schemas.openxmlformats.org/presentationml/2006/ole">
              <mc:AlternateContent xmlns:mc="http://schemas.openxmlformats.org/markup-compatibility/2006">
                <mc:Choice xmlns:v="urn:schemas-microsoft-com:vml" Requires="v">
                  <p:oleObj spid="_x0000_s41050" name="公式" r:id="rId11" imgW="434177" imgH="98945" progId="Equation.3">
                    <p:embed/>
                  </p:oleObj>
                </mc:Choice>
                <mc:Fallback>
                  <p:oleObj name="公式" r:id="rId11" imgW="434177" imgH="98945"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4" y="2568"/>
                          <a:ext cx="8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004" name="Object 7">
              <a:extLst>
                <a:ext uri="{FF2B5EF4-FFF2-40B4-BE49-F238E27FC236}">
                  <a16:creationId xmlns:a16="http://schemas.microsoft.com/office/drawing/2014/main" id="{222EB3A9-D24E-47EE-B206-C3BD2D28BCD4}"/>
                </a:ext>
              </a:extLst>
            </p:cNvPr>
            <p:cNvGraphicFramePr>
              <a:graphicFrameLocks noChangeAspect="1"/>
            </p:cNvGraphicFramePr>
            <p:nvPr/>
          </p:nvGraphicFramePr>
          <p:xfrm>
            <a:off x="4150" y="2614"/>
            <a:ext cx="767" cy="299"/>
          </p:xfrm>
          <a:graphic>
            <a:graphicData uri="http://schemas.openxmlformats.org/presentationml/2006/ole">
              <mc:AlternateContent xmlns:mc="http://schemas.openxmlformats.org/markup-compatibility/2006">
                <mc:Choice xmlns:v="urn:schemas-microsoft-com:vml" Requires="v">
                  <p:oleObj spid="_x0000_s41051" name="公式" r:id="rId13" imgW="449802" imgH="98945" progId="Equation.3">
                    <p:embed/>
                  </p:oleObj>
                </mc:Choice>
                <mc:Fallback>
                  <p:oleObj name="公式" r:id="rId13" imgW="449802" imgH="98945"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0" y="2614"/>
                          <a:ext cx="76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005" name="Object 8">
              <a:extLst>
                <a:ext uri="{FF2B5EF4-FFF2-40B4-BE49-F238E27FC236}">
                  <a16:creationId xmlns:a16="http://schemas.microsoft.com/office/drawing/2014/main" id="{F49C8765-ED11-4F55-B142-9C6C924DB062}"/>
                </a:ext>
              </a:extLst>
            </p:cNvPr>
            <p:cNvGraphicFramePr>
              <a:graphicFrameLocks noChangeAspect="1"/>
            </p:cNvGraphicFramePr>
            <p:nvPr/>
          </p:nvGraphicFramePr>
          <p:xfrm>
            <a:off x="2426" y="2251"/>
            <a:ext cx="767" cy="299"/>
          </p:xfrm>
          <a:graphic>
            <a:graphicData uri="http://schemas.openxmlformats.org/presentationml/2006/ole">
              <mc:AlternateContent xmlns:mc="http://schemas.openxmlformats.org/markup-compatibility/2006">
                <mc:Choice xmlns:v="urn:schemas-microsoft-com:vml" Requires="v">
                  <p:oleObj spid="_x0000_s41052" name="公式" r:id="rId15" imgW="449802" imgH="98945" progId="Equation.3">
                    <p:embed/>
                  </p:oleObj>
                </mc:Choice>
                <mc:Fallback>
                  <p:oleObj name="公式" r:id="rId15" imgW="449802" imgH="98945"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26" y="2251"/>
                          <a:ext cx="76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组合 3">
            <a:extLst>
              <a:ext uri="{FF2B5EF4-FFF2-40B4-BE49-F238E27FC236}">
                <a16:creationId xmlns:a16="http://schemas.microsoft.com/office/drawing/2014/main" id="{9FF01D78-B425-46D9-8827-3778029931A4}"/>
              </a:ext>
            </a:extLst>
          </p:cNvPr>
          <p:cNvGrpSpPr>
            <a:grpSpLocks/>
          </p:cNvGrpSpPr>
          <p:nvPr/>
        </p:nvGrpSpPr>
        <p:grpSpPr bwMode="auto">
          <a:xfrm>
            <a:off x="1092200" y="260350"/>
            <a:ext cx="7712075" cy="6323013"/>
            <a:chOff x="1092175" y="260648"/>
            <a:chExt cx="7712679" cy="6322951"/>
          </a:xfrm>
        </p:grpSpPr>
        <p:pic>
          <p:nvPicPr>
            <p:cNvPr id="86022" name="图片 2" descr="图表, 散点图&#10;&#10;描述已自动生成">
              <a:extLst>
                <a:ext uri="{FF2B5EF4-FFF2-40B4-BE49-F238E27FC236}">
                  <a16:creationId xmlns:a16="http://schemas.microsoft.com/office/drawing/2014/main" id="{988C6452-02B5-41FE-BF70-54D042871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175" y="911143"/>
              <a:ext cx="6750815" cy="567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Line 8">
              <a:extLst>
                <a:ext uri="{FF2B5EF4-FFF2-40B4-BE49-F238E27FC236}">
                  <a16:creationId xmlns:a16="http://schemas.microsoft.com/office/drawing/2014/main" id="{0E7595C6-D9DB-4472-AA6E-7EF13BE14E6C}"/>
                </a:ext>
              </a:extLst>
            </p:cNvPr>
            <p:cNvSpPr>
              <a:spLocks noChangeShapeType="1"/>
            </p:cNvSpPr>
            <p:nvPr/>
          </p:nvSpPr>
          <p:spPr bwMode="auto">
            <a:xfrm flipV="1">
              <a:off x="4860032" y="845184"/>
              <a:ext cx="0" cy="504825"/>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6024" name="Object 3">
              <a:extLst>
                <a:ext uri="{FF2B5EF4-FFF2-40B4-BE49-F238E27FC236}">
                  <a16:creationId xmlns:a16="http://schemas.microsoft.com/office/drawing/2014/main" id="{8DC3CED3-CCBA-4EE6-A390-C7F45E405520}"/>
                </a:ext>
              </a:extLst>
            </p:cNvPr>
            <p:cNvGraphicFramePr>
              <a:graphicFrameLocks noChangeAspect="1"/>
            </p:cNvGraphicFramePr>
            <p:nvPr/>
          </p:nvGraphicFramePr>
          <p:xfrm>
            <a:off x="4014269" y="260648"/>
            <a:ext cx="450850" cy="504825"/>
          </p:xfrm>
          <a:graphic>
            <a:graphicData uri="http://schemas.openxmlformats.org/presentationml/2006/ole">
              <mc:AlternateContent xmlns:mc="http://schemas.openxmlformats.org/markup-compatibility/2006">
                <mc:Choice xmlns:v="urn:schemas-microsoft-com:vml" Requires="v">
                  <p:oleObj spid="_x0000_s42010" name="公式" r:id="rId4" imgW="215713" imgH="241091" progId="Equation.3">
                    <p:embed/>
                  </p:oleObj>
                </mc:Choice>
                <mc:Fallback>
                  <p:oleObj name="公式" r:id="rId4" imgW="215713" imgH="241091"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269" y="260648"/>
                          <a:ext cx="4508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25" name="Object 2">
              <a:extLst>
                <a:ext uri="{FF2B5EF4-FFF2-40B4-BE49-F238E27FC236}">
                  <a16:creationId xmlns:a16="http://schemas.microsoft.com/office/drawing/2014/main" id="{43D3697C-058B-45B5-B50E-55ADD43B105A}"/>
                </a:ext>
              </a:extLst>
            </p:cNvPr>
            <p:cNvGraphicFramePr>
              <a:graphicFrameLocks noChangeAspect="1"/>
            </p:cNvGraphicFramePr>
            <p:nvPr/>
          </p:nvGraphicFramePr>
          <p:xfrm>
            <a:off x="8365256" y="3392651"/>
            <a:ext cx="439598" cy="504825"/>
          </p:xfrm>
          <a:graphic>
            <a:graphicData uri="http://schemas.openxmlformats.org/presentationml/2006/ole">
              <mc:AlternateContent xmlns:mc="http://schemas.openxmlformats.org/markup-compatibility/2006">
                <mc:Choice xmlns:v="urn:schemas-microsoft-com:vml" Requires="v">
                  <p:oleObj spid="_x0000_s42011" name="公式" r:id="rId6" imgW="203112" imgH="241195" progId="Equation.3">
                    <p:embed/>
                  </p:oleObj>
                </mc:Choice>
                <mc:Fallback>
                  <p:oleObj name="公式" r:id="rId6" imgW="203112" imgH="241195"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5256" y="3392651"/>
                          <a:ext cx="43959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20911" name="Oval 15">
            <a:extLst>
              <a:ext uri="{FF2B5EF4-FFF2-40B4-BE49-F238E27FC236}">
                <a16:creationId xmlns:a16="http://schemas.microsoft.com/office/drawing/2014/main" id="{62FF2AC4-10D4-42F6-974E-642D62694385}"/>
              </a:ext>
            </a:extLst>
          </p:cNvPr>
          <p:cNvSpPr>
            <a:spLocks noChangeArrowheads="1"/>
          </p:cNvSpPr>
          <p:nvPr/>
        </p:nvSpPr>
        <p:spPr bwMode="auto">
          <a:xfrm>
            <a:off x="6300788" y="1844675"/>
            <a:ext cx="792162" cy="1296988"/>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0912" name="Oval 16">
            <a:extLst>
              <a:ext uri="{FF2B5EF4-FFF2-40B4-BE49-F238E27FC236}">
                <a16:creationId xmlns:a16="http://schemas.microsoft.com/office/drawing/2014/main" id="{BEA5531C-EB9E-4920-93E2-0039F734EB76}"/>
              </a:ext>
            </a:extLst>
          </p:cNvPr>
          <p:cNvSpPr>
            <a:spLocks noChangeArrowheads="1"/>
          </p:cNvSpPr>
          <p:nvPr/>
        </p:nvSpPr>
        <p:spPr bwMode="auto">
          <a:xfrm>
            <a:off x="6276975" y="3881438"/>
            <a:ext cx="973138" cy="1260475"/>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6021" name="Line 7">
            <a:extLst>
              <a:ext uri="{FF2B5EF4-FFF2-40B4-BE49-F238E27FC236}">
                <a16:creationId xmlns:a16="http://schemas.microsoft.com/office/drawing/2014/main" id="{B03F4AF6-9A20-43DF-A31D-C8DF0D54EF49}"/>
              </a:ext>
            </a:extLst>
          </p:cNvPr>
          <p:cNvSpPr>
            <a:spLocks noChangeShapeType="1"/>
          </p:cNvSpPr>
          <p:nvPr/>
        </p:nvSpPr>
        <p:spPr bwMode="auto">
          <a:xfrm>
            <a:off x="7527925" y="3644900"/>
            <a:ext cx="593725"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09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0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11" grpId="0" animBg="1"/>
      <p:bldP spid="7209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884BD71F-CBE7-4FF1-823A-5BB9B9252C80}"/>
              </a:ext>
            </a:extLst>
          </p:cNvPr>
          <p:cNvSpPr>
            <a:spLocks noChangeArrowheads="1"/>
          </p:cNvSpPr>
          <p:nvPr/>
        </p:nvSpPr>
        <p:spPr bwMode="auto">
          <a:xfrm>
            <a:off x="755650" y="2276475"/>
            <a:ext cx="74041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000">
                <a:latin typeface="华文中宋" panose="02010600040101010101" pitchFamily="2" charset="-122"/>
                <a:ea typeface="华文中宋" panose="02010600040101010101" pitchFamily="2" charset="-122"/>
              </a:rPr>
              <a:t>§7</a:t>
            </a:r>
            <a:r>
              <a:rPr kumimoji="1" lang="en-US" altLang="zh-CN" sz="4000">
                <a:solidFill>
                  <a:schemeClr val="tx2"/>
                </a:solidFill>
                <a:latin typeface="华文中宋" panose="02010600040101010101" pitchFamily="2" charset="-122"/>
                <a:ea typeface="华文中宋" panose="02010600040101010101" pitchFamily="2" charset="-122"/>
              </a:rPr>
              <a:t>     </a:t>
            </a:r>
            <a:r>
              <a:rPr kumimoji="1" lang="zh-CN" altLang="en-US" sz="4000">
                <a:solidFill>
                  <a:schemeClr val="tx2"/>
                </a:solidFill>
                <a:latin typeface="华文中宋" panose="02010600040101010101" pitchFamily="2" charset="-122"/>
                <a:ea typeface="华文中宋" panose="02010600040101010101" pitchFamily="2" charset="-122"/>
              </a:rPr>
              <a:t>主成分分析用于系统评估</a:t>
            </a:r>
            <a:r>
              <a:rPr kumimoji="1" lang="zh-CN" altLang="en-US" sz="2400">
                <a:solidFill>
                  <a:schemeClr val="tx2"/>
                </a:solidFill>
                <a:latin typeface="Times New Roman" panose="02020603050405020304" pitchFamily="18" charset="0"/>
              </a:rPr>
              <a:t/>
            </a:r>
            <a:br>
              <a:rPr kumimoji="1" lang="zh-CN" altLang="en-US" sz="2400">
                <a:solidFill>
                  <a:schemeClr val="tx2"/>
                </a:solidFill>
                <a:latin typeface="Times New Roman" panose="02020603050405020304" pitchFamily="18" charset="0"/>
              </a:rPr>
            </a:br>
            <a:r>
              <a:rPr lang="zh-CN" altLang="en-US" sz="3600">
                <a:latin typeface="华文新魏" panose="02010800040101010101" pitchFamily="2" charset="-122"/>
                <a:ea typeface="华文新魏" panose="02010800040101010101" pitchFamily="2" charset="-122"/>
              </a:rPr>
              <a:t/>
            </a:r>
            <a:br>
              <a:rPr lang="zh-CN" altLang="en-US" sz="3600">
                <a:latin typeface="华文新魏" panose="02010800040101010101" pitchFamily="2" charset="-122"/>
                <a:ea typeface="华文新魏" panose="02010800040101010101" pitchFamily="2" charset="-122"/>
              </a:rPr>
            </a:br>
            <a:endParaRPr lang="zh-CN" altLang="en-US" sz="3600">
              <a:latin typeface="华文新魏" panose="02010800040101010101" pitchFamily="2" charset="-122"/>
              <a:ea typeface="华文新魏" panose="02010800040101010101"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91392A00-662C-4D9B-BAF8-E6462F6D90CE}"/>
              </a:ext>
            </a:extLst>
          </p:cNvPr>
          <p:cNvSpPr txBox="1">
            <a:spLocks noChangeArrowheads="1"/>
          </p:cNvSpPr>
          <p:nvPr/>
        </p:nvSpPr>
        <p:spPr bwMode="auto">
          <a:xfrm>
            <a:off x="1023938" y="1052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kumimoji="1" lang="zh-CN" altLang="zh-CN" sz="2400">
              <a:latin typeface="Times New Roman" panose="02020603050405020304" pitchFamily="18" charset="0"/>
            </a:endParaRPr>
          </a:p>
        </p:txBody>
      </p:sp>
      <p:sp>
        <p:nvSpPr>
          <p:cNvPr id="263171" name="Text Box 3">
            <a:extLst>
              <a:ext uri="{FF2B5EF4-FFF2-40B4-BE49-F238E27FC236}">
                <a16:creationId xmlns:a16="http://schemas.microsoft.com/office/drawing/2014/main" id="{8CE723E6-7C4E-4C96-82C7-245AA0376B29}"/>
              </a:ext>
            </a:extLst>
          </p:cNvPr>
          <p:cNvSpPr txBox="1">
            <a:spLocks noChangeArrowheads="1"/>
          </p:cNvSpPr>
          <p:nvPr/>
        </p:nvSpPr>
        <p:spPr bwMode="auto">
          <a:xfrm>
            <a:off x="684213" y="1295400"/>
            <a:ext cx="7705725"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spcBef>
                <a:spcPts val="600"/>
              </a:spcBef>
              <a:spcAft>
                <a:spcPts val="600"/>
              </a:spcAft>
              <a:buFontTx/>
              <a:buNone/>
            </a:pPr>
            <a:r>
              <a:rPr kumimoji="1" lang="zh-CN" altLang="en-US" sz="3600">
                <a:latin typeface="Times New Roman" panose="02020603050405020304" pitchFamily="18" charset="0"/>
                <a:ea typeface="华文新魏" panose="02010800040101010101" pitchFamily="2" charset="-122"/>
              </a:rPr>
              <a:t>主成分分析的基本思想</a:t>
            </a:r>
          </a:p>
          <a:p>
            <a:pPr algn="just" eaLnBrk="1" hangingPunct="1">
              <a:lnSpc>
                <a:spcPct val="130000"/>
              </a:lnSpc>
              <a:buFontTx/>
              <a:buNone/>
            </a:pPr>
            <a:r>
              <a:rPr kumimoji="1" lang="zh-CN" altLang="en-US" sz="2800">
                <a:solidFill>
                  <a:srgbClr val="000000"/>
                </a:solidFill>
                <a:latin typeface="Times New Roman" panose="02020603050405020304" pitchFamily="18" charset="0"/>
              </a:rPr>
              <a:t>       主成分分析就是把原有的多个指标转化成少数几个代表性较好的综合指标，这少数几个指标能够反映原来指标</a:t>
            </a:r>
            <a:r>
              <a:rPr kumimoji="1" lang="zh-CN" altLang="en-US" sz="2800">
                <a:solidFill>
                  <a:srgbClr val="FF0000"/>
                </a:solidFill>
                <a:latin typeface="Times New Roman" panose="02020603050405020304" pitchFamily="18" charset="0"/>
              </a:rPr>
              <a:t>大部分</a:t>
            </a:r>
            <a:r>
              <a:rPr kumimoji="1" lang="zh-CN" altLang="en-US" sz="2800">
                <a:solidFill>
                  <a:srgbClr val="000000"/>
                </a:solidFill>
                <a:latin typeface="Times New Roman" panose="02020603050405020304" pitchFamily="18" charset="0"/>
              </a:rPr>
              <a:t>的信息（</a:t>
            </a:r>
            <a:r>
              <a:rPr kumimoji="1" lang="en-US" altLang="zh-CN" sz="2800">
                <a:solidFill>
                  <a:srgbClr val="FF0000"/>
                </a:solidFill>
                <a:latin typeface="Times New Roman" panose="02020603050405020304" pitchFamily="18" charset="0"/>
              </a:rPr>
              <a:t>85%</a:t>
            </a:r>
            <a:r>
              <a:rPr kumimoji="1" lang="zh-CN" altLang="en-US" sz="2800">
                <a:solidFill>
                  <a:srgbClr val="FF0000"/>
                </a:solidFill>
                <a:latin typeface="Times New Roman" panose="02020603050405020304" pitchFamily="18" charset="0"/>
              </a:rPr>
              <a:t>以上</a:t>
            </a:r>
            <a:r>
              <a:rPr kumimoji="1" lang="zh-CN" altLang="en-US" sz="2800">
                <a:solidFill>
                  <a:srgbClr val="000000"/>
                </a:solidFill>
                <a:latin typeface="Times New Roman" panose="02020603050405020304" pitchFamily="18" charset="0"/>
              </a:rPr>
              <a:t>），并且各个指标之间保持独立，避免出现重叠信息。主成分分析主要起着</a:t>
            </a:r>
            <a:r>
              <a:rPr kumimoji="1" lang="zh-CN" altLang="en-US" sz="2800">
                <a:solidFill>
                  <a:srgbClr val="FF0000"/>
                </a:solidFill>
                <a:latin typeface="Times New Roman" panose="02020603050405020304" pitchFamily="18" charset="0"/>
              </a:rPr>
              <a:t>降维</a:t>
            </a:r>
            <a:r>
              <a:rPr kumimoji="1" lang="zh-CN" altLang="en-US" sz="2800">
                <a:solidFill>
                  <a:srgbClr val="000000"/>
                </a:solidFill>
                <a:latin typeface="Times New Roman" panose="02020603050405020304" pitchFamily="18" charset="0"/>
              </a:rPr>
              <a:t>和</a:t>
            </a:r>
            <a:r>
              <a:rPr kumimoji="1" lang="zh-CN" altLang="en-US" sz="2800">
                <a:solidFill>
                  <a:srgbClr val="FF0000"/>
                </a:solidFill>
                <a:latin typeface="Times New Roman" panose="02020603050405020304" pitchFamily="18" charset="0"/>
              </a:rPr>
              <a:t>简化数据结构</a:t>
            </a:r>
            <a:r>
              <a:rPr kumimoji="1" lang="zh-CN" altLang="en-US" sz="2800">
                <a:solidFill>
                  <a:srgbClr val="000000"/>
                </a:solidFill>
                <a:latin typeface="Times New Roman" panose="02020603050405020304" pitchFamily="18" charset="0"/>
              </a:rPr>
              <a:t>的作用。</a:t>
            </a:r>
          </a:p>
          <a:p>
            <a:pPr algn="just" eaLnBrk="1" hangingPunct="1">
              <a:lnSpc>
                <a:spcPct val="130000"/>
              </a:lnSpc>
            </a:pPr>
            <a:endParaRPr kumimoji="1" lang="zh-CN" altLang="en-US" sz="2800">
              <a:solidFill>
                <a:srgbClr val="000000"/>
              </a:solidFill>
              <a:latin typeface="Times New Roman" panose="02020603050405020304" pitchFamily="18" charset="0"/>
            </a:endParaRPr>
          </a:p>
          <a:p>
            <a:pPr algn="just" eaLnBrk="1" hangingPunct="1">
              <a:spcBef>
                <a:spcPct val="0"/>
              </a:spcBef>
              <a:buFontTx/>
              <a:buNone/>
            </a:pPr>
            <a:endParaRPr kumimoji="1" lang="en-US" altLang="zh-CN" sz="240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3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317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A2A14D81-4A32-40C3-A312-616280E11299}"/>
              </a:ext>
            </a:extLst>
          </p:cNvPr>
          <p:cNvSpPr>
            <a:spLocks noGrp="1" noChangeArrowheads="1"/>
          </p:cNvSpPr>
          <p:nvPr>
            <p:ph type="body" idx="1"/>
          </p:nvPr>
        </p:nvSpPr>
        <p:spPr>
          <a:xfrm>
            <a:off x="539750" y="871538"/>
            <a:ext cx="7770813" cy="5114925"/>
          </a:xfrm>
        </p:spPr>
        <p:txBody>
          <a:bodyPr/>
          <a:lstStyle/>
          <a:p>
            <a:pPr indent="14288" algn="just" eaLnBrk="1" hangingPunct="1">
              <a:buFontTx/>
              <a:buNone/>
              <a:defRPr/>
            </a:pPr>
            <a:r>
              <a:rPr lang="zh-CN" altLang="en-US" sz="2400" dirty="0">
                <a:solidFill>
                  <a:srgbClr val="003300"/>
                </a:solidFill>
              </a:rPr>
              <a:t>第一种方法，通过主成分分析得到综合指标</a:t>
            </a:r>
          </a:p>
          <a:p>
            <a:pPr algn="just" eaLnBrk="1" hangingPunct="1">
              <a:buFontTx/>
              <a:buNone/>
              <a:defRPr/>
            </a:pPr>
            <a:endParaRPr lang="zh-CN" altLang="en-US" sz="2400" dirty="0">
              <a:solidFill>
                <a:srgbClr val="003300"/>
              </a:solidFill>
            </a:endParaRPr>
          </a:p>
          <a:p>
            <a:pPr algn="just" eaLnBrk="1" hangingPunct="1">
              <a:buFontTx/>
              <a:buNone/>
              <a:defRPr/>
            </a:pPr>
            <a:endParaRPr lang="zh-CN" altLang="en-US" sz="2400" dirty="0">
              <a:solidFill>
                <a:srgbClr val="003300"/>
              </a:solidFill>
            </a:endParaRPr>
          </a:p>
          <a:p>
            <a:pPr marL="0" indent="0" algn="just" eaLnBrk="1" hangingPunct="1">
              <a:lnSpc>
                <a:spcPct val="150000"/>
              </a:lnSpc>
              <a:buFontTx/>
              <a:buNone/>
              <a:defRPr/>
            </a:pPr>
            <a:r>
              <a:rPr lang="zh-CN" altLang="en-US" sz="2400" dirty="0">
                <a:solidFill>
                  <a:srgbClr val="003300"/>
                </a:solidFill>
              </a:rPr>
              <a:t>    利用</a:t>
            </a:r>
            <a:r>
              <a:rPr lang="zh-CN" altLang="en-US" sz="2400" dirty="0">
                <a:solidFill>
                  <a:srgbClr val="003300"/>
                </a:solidFill>
                <a:latin typeface="Times New Roman" pitchFamily="18" charset="0"/>
              </a:rPr>
              <a:t> </a:t>
            </a:r>
            <a:r>
              <a:rPr lang="en-US" altLang="zh-CN" sz="2400" dirty="0">
                <a:solidFill>
                  <a:srgbClr val="003300"/>
                </a:solidFill>
                <a:latin typeface="Times New Roman" pitchFamily="18" charset="0"/>
              </a:rPr>
              <a:t>F1</a:t>
            </a:r>
            <a:r>
              <a:rPr lang="zh-CN" altLang="en-US" sz="2400" dirty="0">
                <a:solidFill>
                  <a:srgbClr val="003300"/>
                </a:solidFill>
              </a:rPr>
              <a:t>作为评估指标，根据</a:t>
            </a:r>
            <a:r>
              <a:rPr lang="en-US" altLang="zh-CN" sz="2400" dirty="0">
                <a:solidFill>
                  <a:srgbClr val="003300"/>
                </a:solidFill>
                <a:latin typeface="Times New Roman" pitchFamily="18" charset="0"/>
              </a:rPr>
              <a:t>F1</a:t>
            </a:r>
            <a:r>
              <a:rPr lang="zh-CN" altLang="en-US" sz="2400" dirty="0">
                <a:solidFill>
                  <a:srgbClr val="003300"/>
                </a:solidFill>
              </a:rPr>
              <a:t>得分对样本点进行排序比较。但有</a:t>
            </a:r>
            <a:r>
              <a:rPr lang="en-US" altLang="zh-CN" sz="2400" u="sng" dirty="0">
                <a:solidFill>
                  <a:srgbClr val="000099"/>
                </a:solidFill>
                <a:latin typeface="黑体" panose="02010609060101010101" pitchFamily="49" charset="-122"/>
                <a:ea typeface="黑体" panose="02010609060101010101" pitchFamily="49" charset="-122"/>
              </a:rPr>
              <a:t>3</a:t>
            </a:r>
            <a:r>
              <a:rPr lang="zh-CN" altLang="en-US" sz="2400" u="sng" dirty="0">
                <a:solidFill>
                  <a:srgbClr val="000099"/>
                </a:solidFill>
                <a:latin typeface="黑体" panose="02010609060101010101" pitchFamily="49" charset="-122"/>
                <a:ea typeface="黑体" panose="02010609060101010101" pitchFamily="49" charset="-122"/>
              </a:rPr>
              <a:t>个前提条件</a:t>
            </a:r>
            <a:r>
              <a:rPr lang="zh-CN" altLang="en-US" sz="2400" dirty="0">
                <a:solidFill>
                  <a:srgbClr val="003300"/>
                </a:solidFill>
              </a:rPr>
              <a:t>：</a:t>
            </a:r>
          </a:p>
          <a:p>
            <a:pPr algn="just" eaLnBrk="1" hangingPunct="1">
              <a:lnSpc>
                <a:spcPct val="150000"/>
              </a:lnSpc>
              <a:buFontTx/>
              <a:buNone/>
              <a:defRPr/>
            </a:pPr>
            <a:r>
              <a:rPr lang="zh-CN" altLang="en-US" sz="2400" dirty="0">
                <a:solidFill>
                  <a:srgbClr val="003300"/>
                </a:solidFill>
              </a:rPr>
              <a:t>        </a:t>
            </a:r>
            <a:r>
              <a:rPr lang="en-US" altLang="zh-CN" sz="2400" dirty="0">
                <a:solidFill>
                  <a:srgbClr val="003300"/>
                </a:solidFill>
              </a:rPr>
              <a:t>1.</a:t>
            </a:r>
            <a:r>
              <a:rPr lang="en-US" altLang="zh-CN" sz="2400" dirty="0">
                <a:solidFill>
                  <a:srgbClr val="003300"/>
                </a:solidFill>
                <a:latin typeface="Arial" pitchFamily="34" charset="0"/>
                <a:cs typeface="Times New Roman" pitchFamily="18" charset="0"/>
              </a:rPr>
              <a:t> </a:t>
            </a:r>
            <a:r>
              <a:rPr lang="en-US" altLang="zh-CN" sz="2400" dirty="0">
                <a:solidFill>
                  <a:srgbClr val="003300"/>
                </a:solidFill>
                <a:cs typeface="Times New Roman" pitchFamily="18" charset="0"/>
              </a:rPr>
              <a:t>   </a:t>
            </a:r>
            <a:r>
              <a:rPr lang="en-US" altLang="zh-CN" sz="2400" dirty="0">
                <a:solidFill>
                  <a:srgbClr val="003300"/>
                </a:solidFill>
                <a:latin typeface="Times New Roman" pitchFamily="18" charset="0"/>
              </a:rPr>
              <a:t>F1</a:t>
            </a:r>
            <a:r>
              <a:rPr lang="zh-CN" altLang="en-US" sz="2400" dirty="0">
                <a:solidFill>
                  <a:srgbClr val="003300"/>
                </a:solidFill>
                <a:ea typeface="华文楷体" pitchFamily="2" charset="-122"/>
              </a:rPr>
              <a:t>与全体原变量都</a:t>
            </a:r>
            <a:r>
              <a:rPr lang="zh-CN" altLang="en-US" sz="2400" dirty="0">
                <a:solidFill>
                  <a:srgbClr val="FF0000"/>
                </a:solidFill>
                <a:ea typeface="华文楷体" pitchFamily="2" charset="-122"/>
              </a:rPr>
              <a:t>正相关</a:t>
            </a:r>
            <a:r>
              <a:rPr lang="zh-CN" altLang="en-US" sz="2400" dirty="0">
                <a:solidFill>
                  <a:srgbClr val="003300"/>
                </a:solidFill>
                <a:latin typeface="Times New Roman" pitchFamily="18" charset="0"/>
              </a:rPr>
              <a:t>，</a:t>
            </a:r>
            <a:r>
              <a:rPr lang="zh-CN" altLang="en-US" sz="2400" dirty="0">
                <a:solidFill>
                  <a:srgbClr val="003300"/>
                </a:solidFill>
              </a:rPr>
              <a:t>即 </a:t>
            </a:r>
          </a:p>
          <a:p>
            <a:pPr algn="just" eaLnBrk="1" hangingPunct="1">
              <a:lnSpc>
                <a:spcPct val="150000"/>
              </a:lnSpc>
              <a:buFontTx/>
              <a:buNone/>
              <a:defRPr/>
            </a:pPr>
            <a:r>
              <a:rPr lang="en-US" altLang="zh-CN" sz="2400" dirty="0">
                <a:solidFill>
                  <a:srgbClr val="003300"/>
                </a:solidFill>
                <a:latin typeface="Times New Roman" pitchFamily="18" charset="0"/>
                <a:cs typeface="Times New Roman" pitchFamily="18" charset="0"/>
              </a:rPr>
              <a:t>(</a:t>
            </a:r>
            <a:r>
              <a:rPr lang="en-US" altLang="zh-CN" sz="2400" dirty="0" err="1">
                <a:solidFill>
                  <a:srgbClr val="003300"/>
                </a:solidFill>
                <a:latin typeface="Times New Roman" pitchFamily="18" charset="0"/>
                <a:cs typeface="Times New Roman" pitchFamily="18" charset="0"/>
              </a:rPr>
              <a:t>i</a:t>
            </a:r>
            <a:r>
              <a:rPr lang="en-US" altLang="zh-CN" sz="2400" dirty="0">
                <a:solidFill>
                  <a:srgbClr val="003300"/>
                </a:solidFill>
                <a:latin typeface="Times New Roman" pitchFamily="18" charset="0"/>
                <a:cs typeface="Times New Roman" pitchFamily="18" charset="0"/>
              </a:rPr>
              <a:t>=1,2,…,p</a:t>
            </a:r>
            <a:r>
              <a:rPr lang="zh-CN" altLang="en-US" sz="2400" dirty="0">
                <a:solidFill>
                  <a:srgbClr val="003300"/>
                </a:solidFill>
                <a:latin typeface="Times New Roman" pitchFamily="18" charset="0"/>
                <a:cs typeface="Times New Roman" pitchFamily="18" charset="0"/>
              </a:rPr>
              <a:t>）</a:t>
            </a:r>
            <a:r>
              <a:rPr lang="zh-CN" altLang="en-US" sz="2400" dirty="0">
                <a:solidFill>
                  <a:srgbClr val="003300"/>
                </a:solidFill>
              </a:rPr>
              <a:t>。</a:t>
            </a:r>
          </a:p>
          <a:p>
            <a:pPr algn="just" eaLnBrk="1" hangingPunct="1">
              <a:lnSpc>
                <a:spcPct val="150000"/>
              </a:lnSpc>
              <a:buFontTx/>
              <a:buNone/>
              <a:defRPr/>
            </a:pPr>
            <a:r>
              <a:rPr lang="zh-CN" altLang="en-US" sz="2400" dirty="0">
                <a:solidFill>
                  <a:srgbClr val="003300"/>
                </a:solidFill>
              </a:rPr>
              <a:t>        </a:t>
            </a:r>
            <a:r>
              <a:rPr lang="en-US" altLang="zh-CN" sz="2400" dirty="0">
                <a:solidFill>
                  <a:srgbClr val="003300"/>
                </a:solidFill>
              </a:rPr>
              <a:t>2.</a:t>
            </a:r>
            <a:r>
              <a:rPr lang="en-US" altLang="zh-CN" sz="2400" dirty="0">
                <a:solidFill>
                  <a:srgbClr val="003300"/>
                </a:solidFill>
                <a:latin typeface="Arial" pitchFamily="34" charset="0"/>
                <a:cs typeface="Times New Roman" pitchFamily="18" charset="0"/>
              </a:rPr>
              <a:t>  </a:t>
            </a:r>
            <a:r>
              <a:rPr lang="zh-CN" altLang="en-US" sz="2400" dirty="0">
                <a:solidFill>
                  <a:srgbClr val="003300"/>
                </a:solidFill>
              </a:rPr>
              <a:t>各     </a:t>
            </a:r>
            <a:r>
              <a:rPr lang="en-US" altLang="zh-CN" sz="2400" dirty="0">
                <a:solidFill>
                  <a:srgbClr val="003300"/>
                </a:solidFill>
                <a:latin typeface="Times New Roman" pitchFamily="18" charset="0"/>
                <a:cs typeface="Times New Roman" pitchFamily="18" charset="0"/>
              </a:rPr>
              <a:t>(</a:t>
            </a:r>
            <a:r>
              <a:rPr lang="en-US" altLang="zh-CN" sz="2400" dirty="0" err="1">
                <a:solidFill>
                  <a:srgbClr val="003300"/>
                </a:solidFill>
                <a:latin typeface="Times New Roman" pitchFamily="18" charset="0"/>
                <a:cs typeface="Times New Roman" pitchFamily="18" charset="0"/>
              </a:rPr>
              <a:t>i</a:t>
            </a:r>
            <a:r>
              <a:rPr lang="en-US" altLang="zh-CN" sz="2400" dirty="0">
                <a:solidFill>
                  <a:srgbClr val="003300"/>
                </a:solidFill>
                <a:latin typeface="Times New Roman" pitchFamily="18" charset="0"/>
                <a:cs typeface="Times New Roman" pitchFamily="18" charset="0"/>
              </a:rPr>
              <a:t>=1,2,…,p</a:t>
            </a:r>
            <a:r>
              <a:rPr lang="zh-CN" altLang="en-US" sz="2400" dirty="0">
                <a:solidFill>
                  <a:srgbClr val="003300"/>
                </a:solidFill>
                <a:latin typeface="Times New Roman" pitchFamily="18" charset="0"/>
                <a:cs typeface="Times New Roman" pitchFamily="18" charset="0"/>
              </a:rPr>
              <a:t>）</a:t>
            </a:r>
            <a:r>
              <a:rPr lang="zh-CN" altLang="en-US" sz="2400" dirty="0">
                <a:solidFill>
                  <a:srgbClr val="003300"/>
                </a:solidFill>
              </a:rPr>
              <a:t>在</a:t>
            </a:r>
            <a:r>
              <a:rPr lang="zh-CN" altLang="en-US" sz="2400" dirty="0">
                <a:solidFill>
                  <a:srgbClr val="FF0000"/>
                </a:solidFill>
              </a:rPr>
              <a:t>数值上</a:t>
            </a:r>
            <a:r>
              <a:rPr lang="zh-CN" altLang="en-US" sz="2400" dirty="0">
                <a:solidFill>
                  <a:srgbClr val="003300"/>
                </a:solidFill>
              </a:rPr>
              <a:t>的分布较为</a:t>
            </a:r>
            <a:r>
              <a:rPr lang="zh-CN" altLang="en-US" sz="2400" dirty="0">
                <a:solidFill>
                  <a:srgbClr val="FF0000"/>
                </a:solidFill>
              </a:rPr>
              <a:t>均匀</a:t>
            </a:r>
            <a:r>
              <a:rPr lang="zh-CN" altLang="en-US" sz="2400" dirty="0">
                <a:solidFill>
                  <a:srgbClr val="003300"/>
                </a:solidFill>
              </a:rPr>
              <a:t>。</a:t>
            </a:r>
            <a:endParaRPr lang="en-US" altLang="zh-CN" sz="2400" dirty="0">
              <a:solidFill>
                <a:srgbClr val="003300"/>
              </a:solidFill>
            </a:endParaRPr>
          </a:p>
          <a:p>
            <a:pPr marL="307975" indent="139700" algn="just" eaLnBrk="1" hangingPunct="1">
              <a:lnSpc>
                <a:spcPct val="150000"/>
              </a:lnSpc>
              <a:buFontTx/>
              <a:buNone/>
              <a:defRPr/>
            </a:pPr>
            <a:r>
              <a:rPr lang="en-US" altLang="zh-CN" sz="2400" dirty="0">
                <a:solidFill>
                  <a:srgbClr val="003300"/>
                </a:solidFill>
              </a:rPr>
              <a:t>    3. </a:t>
            </a:r>
            <a:r>
              <a:rPr lang="en-US" altLang="zh-CN" sz="2400" dirty="0">
                <a:solidFill>
                  <a:srgbClr val="003300"/>
                </a:solidFill>
                <a:latin typeface="Times New Roman" pitchFamily="18" charset="0"/>
              </a:rPr>
              <a:t>F1</a:t>
            </a:r>
            <a:r>
              <a:rPr lang="zh-CN" altLang="en-US" sz="2400" dirty="0">
                <a:solidFill>
                  <a:srgbClr val="003300"/>
                </a:solidFill>
                <a:latin typeface="Times New Roman" pitchFamily="18" charset="0"/>
              </a:rPr>
              <a:t>的</a:t>
            </a:r>
            <a:r>
              <a:rPr lang="zh-CN" altLang="en-US" sz="2400" dirty="0">
                <a:solidFill>
                  <a:srgbClr val="FF0000"/>
                </a:solidFill>
                <a:latin typeface="Times New Roman" pitchFamily="18" charset="0"/>
              </a:rPr>
              <a:t>方差贡献率较大</a:t>
            </a:r>
            <a:r>
              <a:rPr lang="zh-CN" altLang="en-US" sz="2400" dirty="0">
                <a:solidFill>
                  <a:srgbClr val="003300"/>
                </a:solidFill>
                <a:latin typeface="Times New Roman" pitchFamily="18" charset="0"/>
              </a:rPr>
              <a:t>。</a:t>
            </a:r>
            <a:endParaRPr lang="zh-CN" altLang="en-US" sz="2400" dirty="0">
              <a:solidFill>
                <a:srgbClr val="003300"/>
              </a:solidFill>
            </a:endParaRPr>
          </a:p>
        </p:txBody>
      </p:sp>
      <p:graphicFrame>
        <p:nvGraphicFramePr>
          <p:cNvPr id="88067" name="Object 4">
            <a:extLst>
              <a:ext uri="{FF2B5EF4-FFF2-40B4-BE49-F238E27FC236}">
                <a16:creationId xmlns:a16="http://schemas.microsoft.com/office/drawing/2014/main" id="{0C2EA53E-8818-4709-81C7-A2B53F2E588F}"/>
              </a:ext>
            </a:extLst>
          </p:cNvPr>
          <p:cNvGraphicFramePr>
            <a:graphicFrameLocks noChangeAspect="1"/>
          </p:cNvGraphicFramePr>
          <p:nvPr>
            <p:extLst>
              <p:ext uri="{D42A27DB-BD31-4B8C-83A1-F6EECF244321}">
                <p14:modId xmlns:p14="http://schemas.microsoft.com/office/powerpoint/2010/main" val="1083283420"/>
              </p:ext>
            </p:extLst>
          </p:nvPr>
        </p:nvGraphicFramePr>
        <p:xfrm>
          <a:off x="2195736" y="4676176"/>
          <a:ext cx="412750" cy="495300"/>
        </p:xfrm>
        <a:graphic>
          <a:graphicData uri="http://schemas.openxmlformats.org/presentationml/2006/ole">
            <mc:AlternateContent xmlns:mc="http://schemas.openxmlformats.org/markup-compatibility/2006">
              <mc:Choice xmlns:v="urn:schemas-microsoft-com:vml" Requires="v">
                <p:oleObj spid="_x0000_s43049" name="Equation" r:id="rId4" imgW="190500" imgH="228600" progId="Equation.3">
                  <p:embed/>
                </p:oleObj>
              </mc:Choice>
              <mc:Fallback>
                <p:oleObj name="Equation" r:id="rId4" imgW="1905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4676176"/>
                        <a:ext cx="4127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68" name="对象 5">
            <a:extLst>
              <a:ext uri="{FF2B5EF4-FFF2-40B4-BE49-F238E27FC236}">
                <a16:creationId xmlns:a16="http://schemas.microsoft.com/office/drawing/2014/main" id="{C9E22A8A-FF10-4428-B286-FE2A6D07337D}"/>
              </a:ext>
            </a:extLst>
          </p:cNvPr>
          <p:cNvGraphicFramePr>
            <a:graphicFrameLocks noChangeAspect="1"/>
          </p:cNvGraphicFramePr>
          <p:nvPr/>
        </p:nvGraphicFramePr>
        <p:xfrm>
          <a:off x="2339975" y="1568450"/>
          <a:ext cx="4376738" cy="622300"/>
        </p:xfrm>
        <a:graphic>
          <a:graphicData uri="http://schemas.openxmlformats.org/presentationml/2006/ole">
            <mc:AlternateContent xmlns:mc="http://schemas.openxmlformats.org/markup-compatibility/2006">
              <mc:Choice xmlns:v="urn:schemas-microsoft-com:vml" Requires="v">
                <p:oleObj spid="_x0000_s43050" name="Equation" r:id="rId6" imgW="1714500" imgH="241300" progId="Equation.DSMT4">
                  <p:embed/>
                </p:oleObj>
              </mc:Choice>
              <mc:Fallback>
                <p:oleObj name="Equation" r:id="rId6" imgW="1714500" imgH="241300" progId="Equation.DSMT4">
                  <p:embed/>
                  <p:pic>
                    <p:nvPicPr>
                      <p:cNvPr id="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975" y="1568450"/>
                        <a:ext cx="4376738"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69" name="对象 6">
            <a:extLst>
              <a:ext uri="{FF2B5EF4-FFF2-40B4-BE49-F238E27FC236}">
                <a16:creationId xmlns:a16="http://schemas.microsoft.com/office/drawing/2014/main" id="{6CF80B75-B8E2-4646-AABE-31D80B52B1D8}"/>
              </a:ext>
            </a:extLst>
          </p:cNvPr>
          <p:cNvGraphicFramePr>
            <a:graphicFrameLocks noChangeAspect="1"/>
          </p:cNvGraphicFramePr>
          <p:nvPr>
            <p:extLst>
              <p:ext uri="{D42A27DB-BD31-4B8C-83A1-F6EECF244321}">
                <p14:modId xmlns:p14="http://schemas.microsoft.com/office/powerpoint/2010/main" val="1745204485"/>
              </p:ext>
            </p:extLst>
          </p:nvPr>
        </p:nvGraphicFramePr>
        <p:xfrm>
          <a:off x="6216789" y="3429000"/>
          <a:ext cx="2032000" cy="550863"/>
        </p:xfrm>
        <a:graphic>
          <a:graphicData uri="http://schemas.openxmlformats.org/presentationml/2006/ole">
            <mc:AlternateContent xmlns:mc="http://schemas.openxmlformats.org/markup-compatibility/2006">
              <mc:Choice xmlns:v="urn:schemas-microsoft-com:vml" Requires="v">
                <p:oleObj spid="_x0000_s43051" name="Equation" r:id="rId8" imgW="977476" imgH="266584" progId="Equation.DSMT4">
                  <p:embed/>
                </p:oleObj>
              </mc:Choice>
              <mc:Fallback>
                <p:oleObj name="Equation" r:id="rId8" imgW="977476" imgH="266584" progId="Equation.DSMT4">
                  <p:embed/>
                  <p:pic>
                    <p:nvPicPr>
                      <p:cNvPr id="0" name="对象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6789" y="3429000"/>
                        <a:ext cx="20320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03D8D6D7-32FC-41A8-9786-A6EA47BC960C}"/>
              </a:ext>
            </a:extLst>
          </p:cNvPr>
          <p:cNvSpPr txBox="1">
            <a:spLocks noChangeArrowheads="1"/>
          </p:cNvSpPr>
          <p:nvPr/>
        </p:nvSpPr>
        <p:spPr bwMode="auto">
          <a:xfrm>
            <a:off x="1447800" y="1295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kumimoji="1" lang="zh-CN" altLang="zh-CN" sz="2400">
              <a:latin typeface="Times New Roman" panose="02020603050405020304" pitchFamily="18" charset="0"/>
            </a:endParaRPr>
          </a:p>
        </p:txBody>
      </p:sp>
      <p:sp>
        <p:nvSpPr>
          <p:cNvPr id="90115" name="Text Box 3">
            <a:extLst>
              <a:ext uri="{FF2B5EF4-FFF2-40B4-BE49-F238E27FC236}">
                <a16:creationId xmlns:a16="http://schemas.microsoft.com/office/drawing/2014/main" id="{3E5CD095-318A-4C24-9186-DAA7E6BB7630}"/>
              </a:ext>
            </a:extLst>
          </p:cNvPr>
          <p:cNvSpPr txBox="1">
            <a:spLocks noChangeArrowheads="1"/>
          </p:cNvSpPr>
          <p:nvPr/>
        </p:nvSpPr>
        <p:spPr bwMode="auto">
          <a:xfrm>
            <a:off x="609600" y="838200"/>
            <a:ext cx="8001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FontTx/>
              <a:buNone/>
            </a:pPr>
            <a:r>
              <a:rPr kumimoji="1" lang="en-US" altLang="zh-CN" sz="2400">
                <a:solidFill>
                  <a:srgbClr val="000000"/>
                </a:solidFill>
                <a:latin typeface="Times New Roman" panose="02020603050405020304" pitchFamily="18" charset="0"/>
              </a:rPr>
              <a:t>        </a:t>
            </a:r>
            <a:r>
              <a:rPr kumimoji="1" lang="zh-CN" altLang="en-US" sz="2400">
                <a:solidFill>
                  <a:srgbClr val="000000"/>
                </a:solidFill>
                <a:latin typeface="Times New Roman" panose="02020603050405020304" pitchFamily="18" charset="0"/>
              </a:rPr>
              <a:t>第二种方法，通过主成分分析，取</a:t>
            </a:r>
            <a:r>
              <a:rPr lang="zh-CN" altLang="en-US" sz="2400" u="sng">
                <a:solidFill>
                  <a:srgbClr val="000099"/>
                </a:solidFill>
                <a:latin typeface="黑体" panose="02010609060101010101" pitchFamily="49" charset="-122"/>
                <a:ea typeface="黑体" panose="02010609060101010101" pitchFamily="49" charset="-122"/>
              </a:rPr>
              <a:t>前面</a:t>
            </a:r>
            <a:r>
              <a:rPr lang="en-US" altLang="zh-CN" sz="2400" u="sng">
                <a:solidFill>
                  <a:srgbClr val="000099"/>
                </a:solidFill>
                <a:latin typeface="Times New Roman" panose="02020603050405020304" pitchFamily="18" charset="0"/>
                <a:ea typeface="黑体" panose="02010609060101010101" pitchFamily="49" charset="-122"/>
                <a:cs typeface="Times New Roman" panose="02020603050405020304" pitchFamily="18" charset="0"/>
              </a:rPr>
              <a:t>m</a:t>
            </a:r>
            <a:r>
              <a:rPr lang="zh-CN" altLang="en-US" sz="2400" u="sng">
                <a:solidFill>
                  <a:srgbClr val="000099"/>
                </a:solidFill>
                <a:latin typeface="黑体" panose="02010609060101010101" pitchFamily="49" charset="-122"/>
                <a:ea typeface="黑体" panose="02010609060101010101" pitchFamily="49" charset="-122"/>
              </a:rPr>
              <a:t>个</a:t>
            </a:r>
            <a:r>
              <a:rPr kumimoji="1" lang="zh-CN" altLang="en-US" sz="2400">
                <a:solidFill>
                  <a:srgbClr val="000000"/>
                </a:solidFill>
                <a:latin typeface="Times New Roman" panose="02020603050405020304" pitchFamily="18" charset="0"/>
              </a:rPr>
              <a:t>主成</a:t>
            </a:r>
          </a:p>
          <a:p>
            <a:pPr algn="just" eaLnBrk="1" hangingPunct="1">
              <a:spcBef>
                <a:spcPct val="0"/>
              </a:spcBef>
              <a:buFontTx/>
              <a:buNone/>
            </a:pPr>
            <a:endParaRPr kumimoji="1" lang="zh-CN" altLang="en-US" sz="2400">
              <a:latin typeface="Times New Roman" panose="02020603050405020304" pitchFamily="18" charset="0"/>
            </a:endParaRPr>
          </a:p>
          <a:p>
            <a:pPr algn="just" eaLnBrk="1" hangingPunct="1">
              <a:spcBef>
                <a:spcPct val="0"/>
              </a:spcBef>
              <a:buFontTx/>
              <a:buNone/>
            </a:pPr>
            <a:r>
              <a:rPr kumimoji="1" lang="zh-CN" altLang="en-US" sz="2400">
                <a:solidFill>
                  <a:srgbClr val="000000"/>
                </a:solidFill>
                <a:latin typeface="Times New Roman" panose="02020603050405020304" pitchFamily="18" charset="0"/>
              </a:rPr>
              <a:t>分</a:t>
            </a:r>
            <a:r>
              <a:rPr kumimoji="1" lang="zh-CN" altLang="en-US" sz="2400">
                <a:latin typeface="Times New Roman" panose="02020603050405020304" pitchFamily="18" charset="0"/>
              </a:rPr>
              <a:t>                     ，</a:t>
            </a:r>
            <a:r>
              <a:rPr kumimoji="1" lang="zh-CN" altLang="en-US" sz="2400">
                <a:solidFill>
                  <a:srgbClr val="000000"/>
                </a:solidFill>
                <a:latin typeface="Times New Roman" panose="02020603050405020304" pitchFamily="18" charset="0"/>
              </a:rPr>
              <a:t>以每个主成分     的方差贡献率</a:t>
            </a:r>
          </a:p>
          <a:p>
            <a:pPr algn="just" eaLnBrk="1" hangingPunct="1">
              <a:spcBef>
                <a:spcPct val="0"/>
              </a:spcBef>
              <a:buFontTx/>
              <a:buNone/>
            </a:pPr>
            <a:endParaRPr kumimoji="1" lang="zh-CN" altLang="en-US" sz="2400">
              <a:latin typeface="Times New Roman" panose="02020603050405020304" pitchFamily="18" charset="0"/>
            </a:endParaRPr>
          </a:p>
          <a:p>
            <a:pPr algn="just" eaLnBrk="1" hangingPunct="1">
              <a:spcBef>
                <a:spcPct val="0"/>
              </a:spcBef>
              <a:buFontTx/>
              <a:buNone/>
            </a:pPr>
            <a:r>
              <a:rPr kumimoji="1" lang="zh-CN" altLang="en-US" sz="2400">
                <a:solidFill>
                  <a:srgbClr val="000000"/>
                </a:solidFill>
                <a:latin typeface="Times New Roman" panose="02020603050405020304" pitchFamily="18" charset="0"/>
              </a:rPr>
              <a:t>为权，构造</a:t>
            </a:r>
            <a:r>
              <a:rPr lang="zh-CN" altLang="en-US" sz="2400" u="sng">
                <a:solidFill>
                  <a:srgbClr val="000099"/>
                </a:solidFill>
                <a:latin typeface="黑体" panose="02010609060101010101" pitchFamily="49" charset="-122"/>
                <a:ea typeface="黑体" panose="02010609060101010101" pitchFamily="49" charset="-122"/>
              </a:rPr>
              <a:t>综合评价函数</a:t>
            </a:r>
          </a:p>
          <a:p>
            <a:pPr algn="just" eaLnBrk="1" hangingPunct="1">
              <a:spcBef>
                <a:spcPct val="0"/>
              </a:spcBef>
              <a:buFontTx/>
              <a:buNone/>
            </a:pPr>
            <a:endParaRPr kumimoji="1" lang="zh-CN" altLang="en-US" sz="2400">
              <a:latin typeface="Times New Roman" panose="02020603050405020304" pitchFamily="18" charset="0"/>
              <a:ea typeface="华文隶书" panose="02010800040101010101" pitchFamily="2" charset="-122"/>
            </a:endParaRPr>
          </a:p>
          <a:p>
            <a:pPr algn="just" eaLnBrk="1" hangingPunct="1">
              <a:spcBef>
                <a:spcPct val="0"/>
              </a:spcBef>
              <a:buFontTx/>
              <a:buNone/>
            </a:pPr>
            <a:endParaRPr kumimoji="1" lang="zh-CN" altLang="en-US" sz="2400">
              <a:latin typeface="Times New Roman" panose="02020603050405020304" pitchFamily="18" charset="0"/>
            </a:endParaRPr>
          </a:p>
          <a:p>
            <a:pPr eaLnBrk="1" hangingPunct="1">
              <a:spcBef>
                <a:spcPct val="0"/>
              </a:spcBef>
              <a:buFontTx/>
              <a:buNone/>
            </a:pPr>
            <a:r>
              <a:rPr kumimoji="1" lang="zh-CN" altLang="en-US" sz="2400">
                <a:solidFill>
                  <a:srgbClr val="000000"/>
                </a:solidFill>
                <a:latin typeface="Times New Roman" panose="02020603050405020304" pitchFamily="18" charset="0"/>
              </a:rPr>
              <a:t>按</a:t>
            </a:r>
            <a:r>
              <a:rPr kumimoji="1" lang="en-US" altLang="zh-CN" sz="2400">
                <a:solidFill>
                  <a:srgbClr val="000000"/>
                </a:solidFill>
                <a:latin typeface="Times New Roman" panose="02020603050405020304" pitchFamily="18" charset="0"/>
              </a:rPr>
              <a:t>F</a:t>
            </a:r>
            <a:r>
              <a:rPr kumimoji="1" lang="zh-CN" altLang="en-US" sz="2400">
                <a:solidFill>
                  <a:srgbClr val="000000"/>
                </a:solidFill>
                <a:latin typeface="Times New Roman" panose="02020603050405020304" pitchFamily="18" charset="0"/>
              </a:rPr>
              <a:t>值的大小对样品进行排序比较或分类。 </a:t>
            </a:r>
          </a:p>
        </p:txBody>
      </p:sp>
      <p:graphicFrame>
        <p:nvGraphicFramePr>
          <p:cNvPr id="90116" name="Object 4">
            <a:extLst>
              <a:ext uri="{FF2B5EF4-FFF2-40B4-BE49-F238E27FC236}">
                <a16:creationId xmlns:a16="http://schemas.microsoft.com/office/drawing/2014/main" id="{2D6E534A-4874-4465-AD3A-80DDA1FB12CC}"/>
              </a:ext>
            </a:extLst>
          </p:cNvPr>
          <p:cNvGraphicFramePr>
            <a:graphicFrameLocks noChangeAspect="1"/>
          </p:cNvGraphicFramePr>
          <p:nvPr/>
        </p:nvGraphicFramePr>
        <p:xfrm>
          <a:off x="1031875" y="1557338"/>
          <a:ext cx="1560513" cy="446087"/>
        </p:xfrm>
        <a:graphic>
          <a:graphicData uri="http://schemas.openxmlformats.org/presentationml/2006/ole">
            <mc:AlternateContent xmlns:mc="http://schemas.openxmlformats.org/markup-compatibility/2006">
              <mc:Choice xmlns:v="urn:schemas-microsoft-com:vml" Requires="v">
                <p:oleObj spid="_x0000_s44094" name="公式" r:id="rId3" imgW="800100" imgH="228600" progId="Equation.3">
                  <p:embed/>
                </p:oleObj>
              </mc:Choice>
              <mc:Fallback>
                <p:oleObj name="公式" r:id="rId3" imgW="8001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875" y="1557338"/>
                        <a:ext cx="1560513"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17" name="Object 5">
            <a:extLst>
              <a:ext uri="{FF2B5EF4-FFF2-40B4-BE49-F238E27FC236}">
                <a16:creationId xmlns:a16="http://schemas.microsoft.com/office/drawing/2014/main" id="{49BF82E6-21C0-4713-823F-87D8B0082733}"/>
              </a:ext>
            </a:extLst>
          </p:cNvPr>
          <p:cNvGraphicFramePr>
            <a:graphicFrameLocks noChangeAspect="1"/>
          </p:cNvGraphicFramePr>
          <p:nvPr/>
        </p:nvGraphicFramePr>
        <p:xfrm>
          <a:off x="4716463" y="1628775"/>
          <a:ext cx="357187" cy="495300"/>
        </p:xfrm>
        <a:graphic>
          <a:graphicData uri="http://schemas.openxmlformats.org/presentationml/2006/ole">
            <mc:AlternateContent xmlns:mc="http://schemas.openxmlformats.org/markup-compatibility/2006">
              <mc:Choice xmlns:v="urn:schemas-microsoft-com:vml" Requires="v">
                <p:oleObj spid="_x0000_s44095" name="公式" r:id="rId5" imgW="165028" imgH="228501" progId="Equation.3">
                  <p:embed/>
                </p:oleObj>
              </mc:Choice>
              <mc:Fallback>
                <p:oleObj name="公式" r:id="rId5" imgW="165028" imgH="228501"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1628775"/>
                        <a:ext cx="357187"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18" name="Object 6">
            <a:extLst>
              <a:ext uri="{FF2B5EF4-FFF2-40B4-BE49-F238E27FC236}">
                <a16:creationId xmlns:a16="http://schemas.microsoft.com/office/drawing/2014/main" id="{9A43ADAD-A1E3-428C-B360-66E39E5EEC5C}"/>
              </a:ext>
            </a:extLst>
          </p:cNvPr>
          <p:cNvGraphicFramePr>
            <a:graphicFrameLocks noChangeAspect="1"/>
          </p:cNvGraphicFramePr>
          <p:nvPr/>
        </p:nvGraphicFramePr>
        <p:xfrm>
          <a:off x="7019925" y="1412875"/>
          <a:ext cx="1219200" cy="1150938"/>
        </p:xfrm>
        <a:graphic>
          <a:graphicData uri="http://schemas.openxmlformats.org/presentationml/2006/ole">
            <mc:AlternateContent xmlns:mc="http://schemas.openxmlformats.org/markup-compatibility/2006">
              <mc:Choice xmlns:v="urn:schemas-microsoft-com:vml" Requires="v">
                <p:oleObj spid="_x0000_s44096" name="Equation" r:id="rId7" imgW="672808" imgH="634725" progId="Equation.3">
                  <p:embed/>
                </p:oleObj>
              </mc:Choice>
              <mc:Fallback>
                <p:oleObj name="Equation" r:id="rId7" imgW="672808" imgH="634725"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9925" y="1412875"/>
                        <a:ext cx="1219200" cy="1150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19" name="Object 7">
            <a:extLst>
              <a:ext uri="{FF2B5EF4-FFF2-40B4-BE49-F238E27FC236}">
                <a16:creationId xmlns:a16="http://schemas.microsoft.com/office/drawing/2014/main" id="{75ECCBB4-099F-49DA-B6C3-4F280A4B83E2}"/>
              </a:ext>
            </a:extLst>
          </p:cNvPr>
          <p:cNvGraphicFramePr>
            <a:graphicFrameLocks noChangeAspect="1"/>
          </p:cNvGraphicFramePr>
          <p:nvPr/>
        </p:nvGraphicFramePr>
        <p:xfrm>
          <a:off x="3100388" y="2819400"/>
          <a:ext cx="3173412" cy="446088"/>
        </p:xfrm>
        <a:graphic>
          <a:graphicData uri="http://schemas.openxmlformats.org/presentationml/2006/ole">
            <mc:AlternateContent xmlns:mc="http://schemas.openxmlformats.org/markup-compatibility/2006">
              <mc:Choice xmlns:v="urn:schemas-microsoft-com:vml" Requires="v">
                <p:oleObj spid="_x0000_s44097" name="公式" r:id="rId9" imgW="1625600" imgH="228600" progId="Equation.3">
                  <p:embed/>
                </p:oleObj>
              </mc:Choice>
              <mc:Fallback>
                <p:oleObj name="公式" r:id="rId9" imgW="1625600" imgH="2286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0388" y="2819400"/>
                        <a:ext cx="3173412"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组合 10">
            <a:extLst>
              <a:ext uri="{FF2B5EF4-FFF2-40B4-BE49-F238E27FC236}">
                <a16:creationId xmlns:a16="http://schemas.microsoft.com/office/drawing/2014/main" id="{CA94F2B0-E35F-43ED-A649-193AAD868E8F}"/>
              </a:ext>
            </a:extLst>
          </p:cNvPr>
          <p:cNvGrpSpPr>
            <a:grpSpLocks/>
          </p:cNvGrpSpPr>
          <p:nvPr/>
        </p:nvGrpSpPr>
        <p:grpSpPr bwMode="auto">
          <a:xfrm>
            <a:off x="623888" y="4398963"/>
            <a:ext cx="7786687" cy="830262"/>
            <a:chOff x="571472" y="4357694"/>
            <a:chExt cx="7786742" cy="830997"/>
          </a:xfrm>
        </p:grpSpPr>
        <p:sp>
          <p:nvSpPr>
            <p:cNvPr id="90122" name="矩形 7">
              <a:extLst>
                <a:ext uri="{FF2B5EF4-FFF2-40B4-BE49-F238E27FC236}">
                  <a16:creationId xmlns:a16="http://schemas.microsoft.com/office/drawing/2014/main" id="{22DCCE06-5A5E-4D72-8794-7BFD440A3E0D}"/>
                </a:ext>
              </a:extLst>
            </p:cNvPr>
            <p:cNvSpPr>
              <a:spLocks noChangeArrowheads="1"/>
            </p:cNvSpPr>
            <p:nvPr/>
          </p:nvSpPr>
          <p:spPr bwMode="auto">
            <a:xfrm>
              <a:off x="571472" y="4357694"/>
              <a:ext cx="7786742" cy="83099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b="1">
                  <a:solidFill>
                    <a:srgbClr val="0066FF"/>
                  </a:solidFill>
                </a:rPr>
                <a:t>注意：</a:t>
              </a:r>
              <a:r>
                <a:rPr lang="zh-CN" altLang="en-US" sz="2400" b="1"/>
                <a:t>实际上，这一方法不合理，                  的含义违背了综合评价的本意。</a:t>
              </a:r>
            </a:p>
          </p:txBody>
        </p:sp>
        <p:graphicFrame>
          <p:nvGraphicFramePr>
            <p:cNvPr id="90123" name="Object 8">
              <a:extLst>
                <a:ext uri="{FF2B5EF4-FFF2-40B4-BE49-F238E27FC236}">
                  <a16:creationId xmlns:a16="http://schemas.microsoft.com/office/drawing/2014/main" id="{4AFEB1CD-C138-49C8-A598-A6B194CA9EE5}"/>
                </a:ext>
              </a:extLst>
            </p:cNvPr>
            <p:cNvGraphicFramePr>
              <a:graphicFrameLocks noChangeAspect="1"/>
            </p:cNvGraphicFramePr>
            <p:nvPr/>
          </p:nvGraphicFramePr>
          <p:xfrm>
            <a:off x="5286380" y="4429132"/>
            <a:ext cx="1720850" cy="423863"/>
          </p:xfrm>
          <a:graphic>
            <a:graphicData uri="http://schemas.openxmlformats.org/presentationml/2006/ole">
              <mc:AlternateContent xmlns:mc="http://schemas.openxmlformats.org/markup-compatibility/2006">
                <mc:Choice xmlns:v="urn:schemas-microsoft-com:vml" Requires="v">
                  <p:oleObj spid="_x0000_s44098" name="公式" r:id="rId11" imgW="927100" imgH="228600" progId="Equation.3">
                    <p:embed/>
                  </p:oleObj>
                </mc:Choice>
                <mc:Fallback>
                  <p:oleObj name="公式" r:id="rId11" imgW="927100" imgH="2286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6380" y="4429132"/>
                          <a:ext cx="1720850"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 name="Rectangle 6">
            <a:extLst>
              <a:ext uri="{FF2B5EF4-FFF2-40B4-BE49-F238E27FC236}">
                <a16:creationId xmlns:a16="http://schemas.microsoft.com/office/drawing/2014/main" id="{B4A03D00-FCD5-4F71-93DB-C73E15498907}"/>
              </a:ext>
            </a:extLst>
          </p:cNvPr>
          <p:cNvSpPr>
            <a:spLocks noChangeArrowheads="1"/>
          </p:cNvSpPr>
          <p:nvPr/>
        </p:nvSpPr>
        <p:spPr bwMode="auto">
          <a:xfrm>
            <a:off x="5715000" y="2357438"/>
            <a:ext cx="1857375"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15600">
                <a:solidFill>
                  <a:srgbClr val="FF3300"/>
                </a:solidFill>
                <a:latin typeface="Times New Roman" panose="02020603050405020304" pitchFamily="18" charset="0"/>
                <a:ea typeface="楷体_GB2312" panose="02010609030101010101"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5" name="对象 2">
            <a:extLst>
              <a:ext uri="{FF2B5EF4-FFF2-40B4-BE49-F238E27FC236}">
                <a16:creationId xmlns:a16="http://schemas.microsoft.com/office/drawing/2014/main" id="{AC93F790-2676-42C5-B9A3-A2515E42EE43}"/>
              </a:ext>
            </a:extLst>
          </p:cNvPr>
          <p:cNvGraphicFramePr>
            <a:graphicFrameLocks noChangeAspect="1"/>
          </p:cNvGraphicFramePr>
          <p:nvPr/>
        </p:nvGraphicFramePr>
        <p:xfrm>
          <a:off x="787400" y="4724400"/>
          <a:ext cx="7345363" cy="428625"/>
        </p:xfrm>
        <a:graphic>
          <a:graphicData uri="http://schemas.openxmlformats.org/presentationml/2006/ole">
            <mc:AlternateContent xmlns:mc="http://schemas.openxmlformats.org/markup-compatibility/2006">
              <mc:Choice xmlns:v="urn:schemas-microsoft-com:vml" Requires="v">
                <p:oleObj spid="_x0000_s45106" name="Equation" r:id="rId3" imgW="3924300" imgH="228600" progId="Equation.DSMT4">
                  <p:embed/>
                </p:oleObj>
              </mc:Choice>
              <mc:Fallback>
                <p:oleObj name="Equation" r:id="rId3" imgW="3924300" imgH="2286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00" y="4724400"/>
                        <a:ext cx="73453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39" name="对象 3">
            <a:extLst>
              <a:ext uri="{FF2B5EF4-FFF2-40B4-BE49-F238E27FC236}">
                <a16:creationId xmlns:a16="http://schemas.microsoft.com/office/drawing/2014/main" id="{47D6CA7B-45CA-4528-A5F1-EF2EAE5C0161}"/>
              </a:ext>
            </a:extLst>
          </p:cNvPr>
          <p:cNvGraphicFramePr>
            <a:graphicFrameLocks noChangeAspect="1"/>
          </p:cNvGraphicFramePr>
          <p:nvPr/>
        </p:nvGraphicFramePr>
        <p:xfrm>
          <a:off x="749300" y="2286000"/>
          <a:ext cx="7423150" cy="427038"/>
        </p:xfrm>
        <a:graphic>
          <a:graphicData uri="http://schemas.openxmlformats.org/presentationml/2006/ole">
            <mc:AlternateContent xmlns:mc="http://schemas.openxmlformats.org/markup-compatibility/2006">
              <mc:Choice xmlns:v="urn:schemas-microsoft-com:vml" Requires="v">
                <p:oleObj spid="_x0000_s45107" name="Equation" r:id="rId5" imgW="3975100" imgH="228600" progId="Equation.DSMT4">
                  <p:embed/>
                </p:oleObj>
              </mc:Choice>
              <mc:Fallback>
                <p:oleObj name="Equation" r:id="rId5" imgW="3975100" imgH="228600"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300" y="2286000"/>
                        <a:ext cx="7423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140" name="Rectangle 6">
            <a:extLst>
              <a:ext uri="{FF2B5EF4-FFF2-40B4-BE49-F238E27FC236}">
                <a16:creationId xmlns:a16="http://schemas.microsoft.com/office/drawing/2014/main" id="{05EC33AF-CCF9-4969-97A4-FF60F5684491}"/>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
        <p:nvSpPr>
          <p:cNvPr id="91141" name="Rectangle 8">
            <a:extLst>
              <a:ext uri="{FF2B5EF4-FFF2-40B4-BE49-F238E27FC236}">
                <a16:creationId xmlns:a16="http://schemas.microsoft.com/office/drawing/2014/main" id="{3A9BC64D-BBBA-4737-BA21-576287C4C36E}"/>
              </a:ext>
            </a:extLst>
          </p:cNvPr>
          <p:cNvSpPr>
            <a:spLocks noChangeArrowheads="1"/>
          </p:cNvSpPr>
          <p:nvPr/>
        </p:nvSpPr>
        <p:spPr bwMode="auto">
          <a:xfrm>
            <a:off x="0" y="1371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
        <p:nvSpPr>
          <p:cNvPr id="91142" name="Rectangle 9">
            <a:extLst>
              <a:ext uri="{FF2B5EF4-FFF2-40B4-BE49-F238E27FC236}">
                <a16:creationId xmlns:a16="http://schemas.microsoft.com/office/drawing/2014/main" id="{3F61FEBA-29D5-4C23-8FD0-83C6ADA9C27A}"/>
              </a:ext>
            </a:extLst>
          </p:cNvPr>
          <p:cNvSpPr>
            <a:spLocks noChangeArrowheads="1"/>
          </p:cNvSpPr>
          <p:nvPr/>
        </p:nvSpPr>
        <p:spPr bwMode="auto">
          <a:xfrm>
            <a:off x="0" y="2057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
        <p:nvSpPr>
          <p:cNvPr id="91143" name="Rectangle 10">
            <a:extLst>
              <a:ext uri="{FF2B5EF4-FFF2-40B4-BE49-F238E27FC236}">
                <a16:creationId xmlns:a16="http://schemas.microsoft.com/office/drawing/2014/main" id="{15918DA5-41A5-43F8-9A56-ACF46CA91F85}"/>
              </a:ext>
            </a:extLst>
          </p:cNvPr>
          <p:cNvSpPr>
            <a:spLocks noChangeArrowheads="1"/>
          </p:cNvSpPr>
          <p:nvPr/>
        </p:nvSpPr>
        <p:spPr bwMode="auto">
          <a:xfrm>
            <a:off x="0" y="2743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graphicFrame>
        <p:nvGraphicFramePr>
          <p:cNvPr id="91144" name="对象 1">
            <a:extLst>
              <a:ext uri="{FF2B5EF4-FFF2-40B4-BE49-F238E27FC236}">
                <a16:creationId xmlns:a16="http://schemas.microsoft.com/office/drawing/2014/main" id="{0A05D074-5139-44AE-8727-FDA72D755CAE}"/>
              </a:ext>
            </a:extLst>
          </p:cNvPr>
          <p:cNvGraphicFramePr>
            <a:graphicFrameLocks noChangeAspect="1"/>
          </p:cNvGraphicFramePr>
          <p:nvPr/>
        </p:nvGraphicFramePr>
        <p:xfrm>
          <a:off x="539750" y="3232150"/>
          <a:ext cx="6716713" cy="1260475"/>
        </p:xfrm>
        <a:graphic>
          <a:graphicData uri="http://schemas.openxmlformats.org/presentationml/2006/ole">
            <mc:AlternateContent xmlns:mc="http://schemas.openxmlformats.org/markup-compatibility/2006">
              <mc:Choice xmlns:v="urn:schemas-microsoft-com:vml" Requires="v">
                <p:oleObj spid="_x0000_s45108" name="Equation" r:id="rId7" imgW="3340100" imgH="622300" progId="Equation.DSMT4">
                  <p:embed/>
                </p:oleObj>
              </mc:Choice>
              <mc:Fallback>
                <p:oleObj name="Equation" r:id="rId7" imgW="3340100" imgH="622300" progId="Equation.DSMT4">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3232150"/>
                        <a:ext cx="671671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145" name="Text Box 2">
            <a:extLst>
              <a:ext uri="{FF2B5EF4-FFF2-40B4-BE49-F238E27FC236}">
                <a16:creationId xmlns:a16="http://schemas.microsoft.com/office/drawing/2014/main" id="{D36C86E1-01FF-462B-84B6-66931B8A482E}"/>
              </a:ext>
            </a:extLst>
          </p:cNvPr>
          <p:cNvSpPr txBox="1">
            <a:spLocks noChangeArrowheads="1"/>
          </p:cNvSpPr>
          <p:nvPr/>
        </p:nvSpPr>
        <p:spPr bwMode="auto">
          <a:xfrm>
            <a:off x="285750" y="428625"/>
            <a:ext cx="8815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latin typeface="Times New Roman" panose="02020603050405020304" pitchFamily="18" charset="0"/>
              </a:rPr>
              <a:t>以</a:t>
            </a:r>
            <a:r>
              <a:rPr kumimoji="1" lang="en-US" altLang="zh-CN" sz="2800">
                <a:solidFill>
                  <a:srgbClr val="000000"/>
                </a:solidFill>
                <a:latin typeface="Times New Roman" panose="02020603050405020304" pitchFamily="18" charset="0"/>
              </a:rPr>
              <a:t>88</a:t>
            </a:r>
            <a:r>
              <a:rPr kumimoji="1" lang="zh-CN" altLang="en-US" sz="2800">
                <a:solidFill>
                  <a:srgbClr val="000000"/>
                </a:solidFill>
                <a:latin typeface="Times New Roman" panose="02020603050405020304" pitchFamily="18" charset="0"/>
              </a:rPr>
              <a:t>个学生</a:t>
            </a:r>
            <a:r>
              <a:rPr kumimoji="1" lang="en-US" altLang="zh-CN" sz="2800">
                <a:solidFill>
                  <a:srgbClr val="000000"/>
                </a:solidFill>
                <a:latin typeface="Times New Roman" panose="02020603050405020304" pitchFamily="18" charset="0"/>
              </a:rPr>
              <a:t>5 </a:t>
            </a:r>
            <a:r>
              <a:rPr kumimoji="1" lang="zh-CN" altLang="en-US" sz="2800">
                <a:solidFill>
                  <a:srgbClr val="000000"/>
                </a:solidFill>
                <a:latin typeface="Times New Roman" panose="02020603050405020304" pitchFamily="18" charset="0"/>
              </a:rPr>
              <a:t>门课程成绩的主成分分析为例</a:t>
            </a:r>
            <a:endParaRPr kumimoji="1" lang="en-US" altLang="zh-CN" sz="2800">
              <a:solidFill>
                <a:srgbClr val="000000"/>
              </a:solidFill>
              <a:latin typeface="Times New Roman" panose="02020603050405020304" pitchFamily="18" charset="0"/>
            </a:endParaRPr>
          </a:p>
        </p:txBody>
      </p:sp>
      <p:graphicFrame>
        <p:nvGraphicFramePr>
          <p:cNvPr id="91146" name="对象 2">
            <a:extLst>
              <a:ext uri="{FF2B5EF4-FFF2-40B4-BE49-F238E27FC236}">
                <a16:creationId xmlns:a16="http://schemas.microsoft.com/office/drawing/2014/main" id="{7A4BC597-C823-4A09-B061-378B0C28E88E}"/>
              </a:ext>
            </a:extLst>
          </p:cNvPr>
          <p:cNvGraphicFramePr>
            <a:graphicFrameLocks noChangeAspect="1"/>
          </p:cNvGraphicFramePr>
          <p:nvPr/>
        </p:nvGraphicFramePr>
        <p:xfrm>
          <a:off x="765175" y="1341438"/>
          <a:ext cx="7613650" cy="427037"/>
        </p:xfrm>
        <a:graphic>
          <a:graphicData uri="http://schemas.openxmlformats.org/presentationml/2006/ole">
            <mc:AlternateContent xmlns:mc="http://schemas.openxmlformats.org/markup-compatibility/2006">
              <mc:Choice xmlns:v="urn:schemas-microsoft-com:vml" Requires="v">
                <p:oleObj spid="_x0000_s45109" name="Equation" r:id="rId9" imgW="4076700" imgH="228600" progId="Equation.DSMT4">
                  <p:embed/>
                </p:oleObj>
              </mc:Choice>
              <mc:Fallback>
                <p:oleObj name="Equation" r:id="rId9" imgW="4076700" imgH="228600" progId="Equation.DSMT4">
                  <p:embed/>
                  <p:pic>
                    <p:nvPicPr>
                      <p:cNvPr id="0" name="对象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175" y="1341438"/>
                        <a:ext cx="76136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连接符 2">
            <a:extLst>
              <a:ext uri="{FF2B5EF4-FFF2-40B4-BE49-F238E27FC236}">
                <a16:creationId xmlns:a16="http://schemas.microsoft.com/office/drawing/2014/main" id="{BBE002FC-4908-4EF2-8CDE-8AAF4944ACA2}"/>
              </a:ext>
            </a:extLst>
          </p:cNvPr>
          <p:cNvCxnSpPr>
            <a:cxnSpLocks/>
          </p:cNvCxnSpPr>
          <p:nvPr/>
        </p:nvCxnSpPr>
        <p:spPr bwMode="auto">
          <a:xfrm>
            <a:off x="3635375" y="2786063"/>
            <a:ext cx="3816350" cy="0"/>
          </a:xfrm>
          <a:prstGeom prst="line">
            <a:avLst/>
          </a:prstGeom>
          <a:noFill/>
          <a:ln w="15875" algn="ctr">
            <a:solidFill>
              <a:srgbClr val="FF0000"/>
            </a:solidFill>
            <a:miter lim="800000"/>
            <a:headEnd/>
            <a:tailEnd/>
          </a:ln>
          <a:extLst>
            <a:ext uri="{909E8E84-426E-40DD-AFC4-6F175D3DCCD1}">
              <a14:hiddenFill xmlns:a14="http://schemas.microsoft.com/office/drawing/2010/main">
                <a:noFill/>
              </a14:hiddenFill>
            </a:ext>
          </a:extLst>
        </p:spPr>
      </p:cxnSp>
      <p:sp>
        <p:nvSpPr>
          <p:cNvPr id="20" name="Text Box 2">
            <a:extLst>
              <a:ext uri="{FF2B5EF4-FFF2-40B4-BE49-F238E27FC236}">
                <a16:creationId xmlns:a16="http://schemas.microsoft.com/office/drawing/2014/main" id="{445871A7-1E44-4BBC-B7E7-146867AF0E95}"/>
              </a:ext>
            </a:extLst>
          </p:cNvPr>
          <p:cNvSpPr txBox="1">
            <a:spLocks noChangeArrowheads="1"/>
          </p:cNvSpPr>
          <p:nvPr/>
        </p:nvSpPr>
        <p:spPr bwMode="auto">
          <a:xfrm>
            <a:off x="539750" y="5516563"/>
            <a:ext cx="8815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00"/>
                </a:solidFill>
                <a:latin typeface="Times New Roman" panose="02020603050405020304" pitchFamily="18" charset="0"/>
              </a:rPr>
              <a:t>显然，对开卷考成绩好的学生不公平</a:t>
            </a:r>
            <a:endParaRPr kumimoji="1" lang="en-US" altLang="zh-CN" sz="2800">
              <a:solidFill>
                <a:srgbClr val="00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B2AB4C-36D9-476B-874D-554B2AD56A76}"/>
              </a:ext>
            </a:extLst>
          </p:cNvPr>
          <p:cNvSpPr>
            <a:spLocks noGrp="1"/>
          </p:cNvSpPr>
          <p:nvPr>
            <p:ph type="title"/>
          </p:nvPr>
        </p:nvSpPr>
        <p:spPr>
          <a:xfrm>
            <a:off x="457200" y="381000"/>
            <a:ext cx="7632700" cy="719138"/>
          </a:xfrm>
        </p:spPr>
        <p:txBody>
          <a:bodyPr/>
          <a:lstStyle/>
          <a:p>
            <a:pPr algn="l" eaLnBrk="1" hangingPunct="1">
              <a:defRPr/>
            </a:pPr>
            <a:r>
              <a:rPr lang="zh-CN" altLang="en-US" sz="3200" b="1" dirty="0">
                <a:solidFill>
                  <a:srgbClr val="000099"/>
                </a:solidFill>
                <a:latin typeface="黑体" panose="02010609060101010101" pitchFamily="49" charset="-122"/>
                <a:ea typeface="黑体" panose="02010609060101010101" pitchFamily="49" charset="-122"/>
                <a:cs typeface="+mn-cs"/>
              </a:rPr>
              <a:t>案例分析</a:t>
            </a:r>
            <a:r>
              <a:rPr lang="zh-CN" altLang="en-US" sz="3200" b="1" dirty="0">
                <a:solidFill>
                  <a:srgbClr val="000099"/>
                </a:solidFill>
                <a:latin typeface="Arial" panose="020B0604020202020204" pitchFamily="34" charset="0"/>
                <a:cs typeface="+mn-cs"/>
              </a:rPr>
              <a:t>：</a:t>
            </a:r>
            <a:r>
              <a:rPr lang="zh-CN" altLang="en-US" sz="3200" b="1" dirty="0">
                <a:latin typeface="黑体" panose="02010609060101010101" pitchFamily="49" charset="-122"/>
                <a:ea typeface="黑体" panose="02010609060101010101" pitchFamily="49" charset="-122"/>
                <a:cs typeface="+mn-cs"/>
              </a:rPr>
              <a:t>区域经济发展的综合分析</a:t>
            </a:r>
          </a:p>
        </p:txBody>
      </p:sp>
      <p:sp>
        <p:nvSpPr>
          <p:cNvPr id="6" name="文本框 5">
            <a:extLst>
              <a:ext uri="{FF2B5EF4-FFF2-40B4-BE49-F238E27FC236}">
                <a16:creationId xmlns:a16="http://schemas.microsoft.com/office/drawing/2014/main" id="{5BEF6130-AB76-4658-BBDC-82D5B3E46832}"/>
              </a:ext>
            </a:extLst>
          </p:cNvPr>
          <p:cNvSpPr txBox="1"/>
          <p:nvPr/>
        </p:nvSpPr>
        <p:spPr>
          <a:xfrm>
            <a:off x="317500" y="1557338"/>
            <a:ext cx="8351838" cy="3996992"/>
          </a:xfrm>
          <a:prstGeom prst="rect">
            <a:avLst/>
          </a:prstGeom>
          <a:noFill/>
        </p:spPr>
        <p:txBody>
          <a:bodyPr>
            <a:spAutoFit/>
          </a:bodyPr>
          <a:lstStyle/>
          <a:p>
            <a:pPr indent="720000" algn="just" eaLnBrk="1" fontAlgn="auto" hangingPunct="1">
              <a:lnSpc>
                <a:spcPct val="150000"/>
              </a:lnSpc>
              <a:spcBef>
                <a:spcPts val="0"/>
              </a:spcBef>
              <a:spcAft>
                <a:spcPts val="0"/>
              </a:spcAft>
              <a:defRPr/>
            </a:pPr>
            <a:r>
              <a:rPr lang="zh-CN" altLang="zh-CN" sz="2880" b="1" kern="100" dirty="0">
                <a:solidFill>
                  <a:srgbClr val="000000"/>
                </a:solidFill>
                <a:latin typeface="Times New Roman" panose="02020603050405020304" pitchFamily="18" charset="0"/>
              </a:rPr>
              <a:t>衡量一个地区的经济发展水平，不能只考虑</a:t>
            </a:r>
            <a:r>
              <a:rPr lang="en-US" altLang="zh-CN" sz="2880" b="1" kern="100" dirty="0">
                <a:solidFill>
                  <a:srgbClr val="000000"/>
                </a:solidFill>
                <a:latin typeface="Times New Roman" panose="02020603050405020304" pitchFamily="18" charset="0"/>
              </a:rPr>
              <a:t>GDP</a:t>
            </a:r>
            <a:r>
              <a:rPr lang="zh-CN" altLang="zh-CN" sz="2880" b="1" kern="100" dirty="0">
                <a:solidFill>
                  <a:srgbClr val="000000"/>
                </a:solidFill>
                <a:latin typeface="Times New Roman" panose="02020603050405020304" pitchFamily="18" charset="0"/>
              </a:rPr>
              <a:t>，要综合宏观经济发展状况、人民生活水平、教育科技发展水平、医疗卫生状况、信息通讯水平等方面的状况。为比较我国</a:t>
            </a:r>
            <a:r>
              <a:rPr lang="en-US" altLang="zh-CN" sz="2880" b="1" kern="100" dirty="0">
                <a:solidFill>
                  <a:srgbClr val="000000"/>
                </a:solidFill>
                <a:latin typeface="Times New Roman" panose="02020603050405020304" pitchFamily="18" charset="0"/>
              </a:rPr>
              <a:t>30</a:t>
            </a:r>
            <a:r>
              <a:rPr lang="zh-CN" altLang="zh-CN" sz="2880" b="1" kern="100" dirty="0">
                <a:solidFill>
                  <a:srgbClr val="000000"/>
                </a:solidFill>
                <a:latin typeface="Times New Roman" panose="02020603050405020304" pitchFamily="18" charset="0"/>
              </a:rPr>
              <a:t>个大陆省份</a:t>
            </a:r>
            <a:r>
              <a:rPr lang="zh-CN" altLang="en-US" sz="2880" b="1" kern="100" dirty="0">
                <a:solidFill>
                  <a:srgbClr val="000000"/>
                </a:solidFill>
                <a:latin typeface="Times New Roman" panose="02020603050405020304" pitchFamily="18" charset="0"/>
              </a:rPr>
              <a:t>（西藏除外）</a:t>
            </a:r>
            <a:r>
              <a:rPr lang="zh-CN" altLang="zh-CN" sz="2880" b="1" kern="100" dirty="0">
                <a:solidFill>
                  <a:srgbClr val="000000"/>
                </a:solidFill>
                <a:latin typeface="Times New Roman" panose="02020603050405020304" pitchFamily="18" charset="0"/>
              </a:rPr>
              <a:t>经济发展水平和主要影响因素，选取</a:t>
            </a:r>
            <a:r>
              <a:rPr lang="zh-CN" altLang="en-US" sz="2880" b="1" kern="100" dirty="0">
                <a:solidFill>
                  <a:srgbClr val="000000"/>
                </a:solidFill>
                <a:latin typeface="Times New Roman" panose="02020603050405020304" pitchFamily="18" charset="0"/>
              </a:rPr>
              <a:t>以下</a:t>
            </a:r>
            <a:r>
              <a:rPr lang="en-US" altLang="zh-CN" sz="2880" b="1" kern="100" dirty="0">
                <a:solidFill>
                  <a:srgbClr val="000000"/>
                </a:solidFill>
                <a:latin typeface="Times New Roman" panose="02020603050405020304" pitchFamily="18" charset="0"/>
              </a:rPr>
              <a:t>10</a:t>
            </a:r>
            <a:r>
              <a:rPr lang="zh-CN" altLang="zh-CN" sz="2880" b="1" kern="100" dirty="0">
                <a:solidFill>
                  <a:srgbClr val="000000"/>
                </a:solidFill>
                <a:latin typeface="Times New Roman" panose="02020603050405020304" pitchFamily="18" charset="0"/>
              </a:rPr>
              <a:t>个指标进行分析</a:t>
            </a:r>
            <a:r>
              <a:rPr lang="zh-CN" altLang="zh-CN" sz="2880" kern="100" dirty="0">
                <a:solidFill>
                  <a:srgbClr val="000000"/>
                </a:solidFill>
                <a:latin typeface="Times New Roman" panose="02020603050405020304" pitchFamily="18" charset="0"/>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427812A2-52EC-4D60-9C9B-AD3953D00794}"/>
              </a:ext>
            </a:extLst>
          </p:cNvPr>
          <p:cNvGraphicFramePr>
            <a:graphicFrameLocks noGrp="1"/>
          </p:cNvGraphicFramePr>
          <p:nvPr/>
        </p:nvGraphicFramePr>
        <p:xfrm>
          <a:off x="598488" y="1335088"/>
          <a:ext cx="8137524" cy="4423352"/>
        </p:xfrm>
        <a:graphic>
          <a:graphicData uri="http://schemas.openxmlformats.org/drawingml/2006/table">
            <a:tbl>
              <a:tblPr firstRow="1" firstCol="1" bandRow="1"/>
              <a:tblGrid>
                <a:gridCol w="2340439">
                  <a:extLst>
                    <a:ext uri="{9D8B030D-6E8A-4147-A177-3AD203B41FA5}">
                      <a16:colId xmlns:a16="http://schemas.microsoft.com/office/drawing/2014/main" val="20000"/>
                    </a:ext>
                  </a:extLst>
                </a:gridCol>
                <a:gridCol w="3635977">
                  <a:extLst>
                    <a:ext uri="{9D8B030D-6E8A-4147-A177-3AD203B41FA5}">
                      <a16:colId xmlns:a16="http://schemas.microsoft.com/office/drawing/2014/main" val="20001"/>
                    </a:ext>
                  </a:extLst>
                </a:gridCol>
                <a:gridCol w="1080554">
                  <a:extLst>
                    <a:ext uri="{9D8B030D-6E8A-4147-A177-3AD203B41FA5}">
                      <a16:colId xmlns:a16="http://schemas.microsoft.com/office/drawing/2014/main" val="20002"/>
                    </a:ext>
                  </a:extLst>
                </a:gridCol>
                <a:gridCol w="1080554">
                  <a:extLst>
                    <a:ext uri="{9D8B030D-6E8A-4147-A177-3AD203B41FA5}">
                      <a16:colId xmlns:a16="http://schemas.microsoft.com/office/drawing/2014/main" val="20003"/>
                    </a:ext>
                  </a:extLst>
                </a:gridCol>
              </a:tblGrid>
              <a:tr h="399300">
                <a:tc>
                  <a:txBody>
                    <a:bodyPr/>
                    <a:lstStyle/>
                    <a:p>
                      <a:pPr algn="ctr">
                        <a:lnSpc>
                          <a:spcPct val="150000"/>
                        </a:lnSpc>
                      </a:pPr>
                      <a:r>
                        <a:rPr lang="zh-CN" sz="2000" b="1" kern="100" dirty="0">
                          <a:solidFill>
                            <a:srgbClr val="000000"/>
                          </a:solidFill>
                          <a:effectLst/>
                          <a:latin typeface="Times New Roman" panose="02020603050405020304" pitchFamily="18" charset="0"/>
                          <a:ea typeface="宋体" panose="02010600030101010101" pitchFamily="2" charset="-122"/>
                        </a:rPr>
                        <a:t>一级指标</a:t>
                      </a:r>
                    </a:p>
                  </a:txBody>
                  <a:tcPr marL="68585" marR="68585"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2000" b="1" kern="100" dirty="0">
                          <a:solidFill>
                            <a:srgbClr val="000000"/>
                          </a:solidFill>
                          <a:effectLst/>
                          <a:latin typeface="Times New Roman" panose="02020603050405020304" pitchFamily="18" charset="0"/>
                          <a:ea typeface="宋体" panose="02010600030101010101" pitchFamily="2" charset="-122"/>
                        </a:rPr>
                        <a:t>二级指标</a:t>
                      </a: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2000" b="1" kern="100" dirty="0">
                          <a:solidFill>
                            <a:srgbClr val="000000"/>
                          </a:solidFill>
                          <a:effectLst/>
                          <a:latin typeface="Times New Roman" panose="02020603050405020304" pitchFamily="18" charset="0"/>
                          <a:ea typeface="宋体" panose="02010600030101010101" pitchFamily="2" charset="-122"/>
                        </a:rPr>
                        <a:t>符号</a:t>
                      </a: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2000" b="1" kern="100" dirty="0">
                          <a:solidFill>
                            <a:srgbClr val="000000"/>
                          </a:solidFill>
                          <a:effectLst/>
                          <a:latin typeface="Times New Roman" panose="02020603050405020304" pitchFamily="18" charset="0"/>
                          <a:ea typeface="宋体" panose="02010600030101010101" pitchFamily="2" charset="-122"/>
                        </a:rPr>
                        <a:t>单位</a:t>
                      </a:r>
                    </a:p>
                  </a:txBody>
                  <a:tcPr marL="68585" marR="68585"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2348">
                <a:tc rowSpan="3">
                  <a:txBody>
                    <a:bodyPr/>
                    <a:lstStyle/>
                    <a:p>
                      <a:pPr algn="ctr">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宏观经济环境</a:t>
                      </a:r>
                    </a:p>
                  </a:txBody>
                  <a:tcPr marL="68585" marR="6858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人均地区生产总值</a:t>
                      </a: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a:solidFill>
                            <a:srgbClr val="000000"/>
                          </a:solidFill>
                          <a:effectLst/>
                          <a:latin typeface="Times New Roman" panose="02020603050405020304" pitchFamily="18" charset="0"/>
                          <a:ea typeface="宋体" panose="02010600030101010101" pitchFamily="2" charset="-122"/>
                        </a:rPr>
                        <a:t>X</a:t>
                      </a:r>
                      <a:r>
                        <a:rPr lang="en-US" sz="2000" kern="100" baseline="-25000">
                          <a:solidFill>
                            <a:srgbClr val="000000"/>
                          </a:solidFill>
                          <a:effectLst/>
                          <a:latin typeface="Times New Roman" panose="02020603050405020304" pitchFamily="18" charset="0"/>
                          <a:ea typeface="宋体" panose="02010600030101010101" pitchFamily="2" charset="-122"/>
                        </a:rPr>
                        <a:t>1</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2000" kern="100">
                          <a:solidFill>
                            <a:srgbClr val="000000"/>
                          </a:solidFill>
                          <a:effectLst/>
                          <a:latin typeface="Times New Roman" panose="02020603050405020304" pitchFamily="18" charset="0"/>
                          <a:ea typeface="宋体" panose="02010600030101010101" pitchFamily="2" charset="-122"/>
                        </a:rPr>
                        <a:t>元</a:t>
                      </a:r>
                    </a:p>
                  </a:txBody>
                  <a:tcPr marL="68585" marR="6858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2348">
                <a:tc vMerge="1">
                  <a:txBody>
                    <a:bodyPr/>
                    <a:lstStyle/>
                    <a:p>
                      <a:endParaRPr lang="zh-CN" altLang="en-US"/>
                    </a:p>
                  </a:txBody>
                  <a:tcPr/>
                </a:tc>
                <a:tc>
                  <a:txBody>
                    <a:bodyPr/>
                    <a:lstStyle/>
                    <a:p>
                      <a:pPr algn="l">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第三产业产值所占比重</a:t>
                      </a: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a:solidFill>
                            <a:srgbClr val="000000"/>
                          </a:solidFill>
                          <a:effectLst/>
                          <a:latin typeface="Times New Roman" panose="02020603050405020304" pitchFamily="18" charset="0"/>
                          <a:ea typeface="宋体" panose="02010600030101010101" pitchFamily="2" charset="-122"/>
                        </a:rPr>
                        <a:t>X</a:t>
                      </a:r>
                      <a:r>
                        <a:rPr lang="en-US" sz="2000" kern="100" baseline="-25000">
                          <a:solidFill>
                            <a:srgbClr val="000000"/>
                          </a:solidFill>
                          <a:effectLst/>
                          <a:latin typeface="Times New Roman" panose="02020603050405020304" pitchFamily="18" charset="0"/>
                          <a:ea typeface="宋体" panose="02010600030101010101" pitchFamily="2" charset="-122"/>
                        </a:rPr>
                        <a:t>2</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a:solidFill>
                            <a:srgbClr val="000000"/>
                          </a:solidFill>
                          <a:effectLst/>
                          <a:latin typeface="Times New Roman" panose="02020603050405020304" pitchFamily="18" charset="0"/>
                          <a:ea typeface="宋体" panose="02010600030101010101" pitchFamily="2" charset="-122"/>
                        </a:rPr>
                        <a:t>%</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2348">
                <a:tc vMerge="1">
                  <a:txBody>
                    <a:bodyPr/>
                    <a:lstStyle/>
                    <a:p>
                      <a:endParaRPr lang="zh-CN" altLang="en-US"/>
                    </a:p>
                  </a:txBody>
                  <a:tcPr/>
                </a:tc>
                <a:tc>
                  <a:txBody>
                    <a:bodyPr/>
                    <a:lstStyle/>
                    <a:p>
                      <a:pPr algn="l">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人均进出口总额</a:t>
                      </a: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a:solidFill>
                            <a:srgbClr val="000000"/>
                          </a:solidFill>
                          <a:effectLst/>
                          <a:latin typeface="Times New Roman" panose="02020603050405020304" pitchFamily="18" charset="0"/>
                          <a:ea typeface="宋体" panose="02010600030101010101" pitchFamily="2" charset="-122"/>
                        </a:rPr>
                        <a:t>X</a:t>
                      </a:r>
                      <a:r>
                        <a:rPr lang="en-US" sz="2000" kern="100" baseline="-25000">
                          <a:solidFill>
                            <a:srgbClr val="000000"/>
                          </a:solidFill>
                          <a:effectLst/>
                          <a:latin typeface="Times New Roman" panose="02020603050405020304" pitchFamily="18" charset="0"/>
                          <a:ea typeface="宋体" panose="02010600030101010101" pitchFamily="2" charset="-122"/>
                        </a:rPr>
                        <a:t>3</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2000" kern="100">
                          <a:solidFill>
                            <a:srgbClr val="000000"/>
                          </a:solidFill>
                          <a:effectLst/>
                          <a:latin typeface="Times New Roman" panose="02020603050405020304" pitchFamily="18" charset="0"/>
                          <a:ea typeface="宋体" panose="02010600030101010101" pitchFamily="2" charset="-122"/>
                        </a:rPr>
                        <a:t>美元</a:t>
                      </a:r>
                    </a:p>
                  </a:txBody>
                  <a:tcPr marL="68585" marR="6858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2348">
                <a:tc rowSpan="2">
                  <a:txBody>
                    <a:bodyPr/>
                    <a:lstStyle/>
                    <a:p>
                      <a:pPr algn="ctr">
                        <a:lnSpc>
                          <a:spcPct val="150000"/>
                        </a:lnSpc>
                      </a:pPr>
                      <a:r>
                        <a:rPr lang="zh-CN" sz="2000" kern="100">
                          <a:solidFill>
                            <a:srgbClr val="000000"/>
                          </a:solidFill>
                          <a:effectLst/>
                          <a:latin typeface="Times New Roman" panose="02020603050405020304" pitchFamily="18" charset="0"/>
                          <a:ea typeface="宋体" panose="02010600030101010101" pitchFamily="2" charset="-122"/>
                        </a:rPr>
                        <a:t>人民生活</a:t>
                      </a:r>
                    </a:p>
                  </a:txBody>
                  <a:tcPr marL="68585" marR="6858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人均可支配收入</a:t>
                      </a:r>
                      <a:r>
                        <a:rPr lang="en-US" sz="2000" kern="100" dirty="0">
                          <a:solidFill>
                            <a:srgbClr val="000000"/>
                          </a:solidFill>
                          <a:effectLst/>
                          <a:latin typeface="Times New Roman" panose="02020603050405020304" pitchFamily="18" charset="0"/>
                          <a:ea typeface="宋体" panose="02010600030101010101" pitchFamily="2" charset="-122"/>
                        </a:rPr>
                        <a:t>  </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a:solidFill>
                            <a:srgbClr val="000000"/>
                          </a:solidFill>
                          <a:effectLst/>
                          <a:latin typeface="Times New Roman" panose="02020603050405020304" pitchFamily="18" charset="0"/>
                          <a:ea typeface="宋体" panose="02010600030101010101" pitchFamily="2" charset="-122"/>
                        </a:rPr>
                        <a:t>X</a:t>
                      </a:r>
                      <a:r>
                        <a:rPr lang="en-US" sz="2000" kern="100" baseline="-25000">
                          <a:solidFill>
                            <a:srgbClr val="000000"/>
                          </a:solidFill>
                          <a:effectLst/>
                          <a:latin typeface="Times New Roman" panose="02020603050405020304" pitchFamily="18" charset="0"/>
                          <a:ea typeface="宋体" panose="02010600030101010101" pitchFamily="2" charset="-122"/>
                        </a:rPr>
                        <a:t>4</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2000" kern="100">
                          <a:solidFill>
                            <a:srgbClr val="000000"/>
                          </a:solidFill>
                          <a:effectLst/>
                          <a:latin typeface="Times New Roman" panose="02020603050405020304" pitchFamily="18" charset="0"/>
                          <a:ea typeface="宋体" panose="02010600030101010101" pitchFamily="2" charset="-122"/>
                        </a:rPr>
                        <a:t>元</a:t>
                      </a:r>
                    </a:p>
                  </a:txBody>
                  <a:tcPr marL="68585" marR="6858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2348">
                <a:tc vMerge="1">
                  <a:txBody>
                    <a:bodyPr/>
                    <a:lstStyle/>
                    <a:p>
                      <a:endParaRPr lang="zh-CN" altLang="en-US"/>
                    </a:p>
                  </a:txBody>
                  <a:tcPr/>
                </a:tc>
                <a:tc>
                  <a:txBody>
                    <a:bodyPr/>
                    <a:lstStyle/>
                    <a:p>
                      <a:pPr algn="l">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人均地方财政收入</a:t>
                      </a: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dirty="0">
                          <a:solidFill>
                            <a:srgbClr val="000000"/>
                          </a:solidFill>
                          <a:effectLst/>
                          <a:latin typeface="Times New Roman" panose="02020603050405020304" pitchFamily="18" charset="0"/>
                          <a:ea typeface="宋体" panose="02010600030101010101" pitchFamily="2" charset="-122"/>
                        </a:rPr>
                        <a:t>X</a:t>
                      </a:r>
                      <a:r>
                        <a:rPr lang="en-US" sz="2000" kern="100" baseline="-25000" dirty="0">
                          <a:solidFill>
                            <a:srgbClr val="000000"/>
                          </a:solidFill>
                          <a:effectLst/>
                          <a:latin typeface="Times New Roman" panose="02020603050405020304" pitchFamily="18" charset="0"/>
                          <a:ea typeface="宋体" panose="02010600030101010101" pitchFamily="2" charset="-122"/>
                        </a:rPr>
                        <a:t>5</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2000" kern="100">
                          <a:solidFill>
                            <a:srgbClr val="000000"/>
                          </a:solidFill>
                          <a:effectLst/>
                          <a:latin typeface="Times New Roman" panose="02020603050405020304" pitchFamily="18" charset="0"/>
                          <a:ea typeface="宋体" panose="02010600030101010101" pitchFamily="2" charset="-122"/>
                        </a:rPr>
                        <a:t>元</a:t>
                      </a:r>
                    </a:p>
                  </a:txBody>
                  <a:tcPr marL="68585" marR="6858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2348">
                <a:tc rowSpan="3">
                  <a:txBody>
                    <a:bodyPr/>
                    <a:lstStyle/>
                    <a:p>
                      <a:pPr algn="ctr">
                        <a:lnSpc>
                          <a:spcPct val="150000"/>
                        </a:lnSpc>
                      </a:pPr>
                      <a:r>
                        <a:rPr lang="zh-CN" sz="2000" kern="100">
                          <a:solidFill>
                            <a:srgbClr val="000000"/>
                          </a:solidFill>
                          <a:effectLst/>
                          <a:latin typeface="Times New Roman" panose="02020603050405020304" pitchFamily="18" charset="0"/>
                          <a:ea typeface="宋体" panose="02010600030101010101" pitchFamily="2" charset="-122"/>
                        </a:rPr>
                        <a:t>科技信息</a:t>
                      </a:r>
                    </a:p>
                  </a:txBody>
                  <a:tcPr marL="68585" marR="6858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每万从业人员有效发明专利数</a:t>
                      </a: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dirty="0">
                          <a:solidFill>
                            <a:srgbClr val="000000"/>
                          </a:solidFill>
                          <a:effectLst/>
                          <a:latin typeface="Times New Roman" panose="02020603050405020304" pitchFamily="18" charset="0"/>
                          <a:ea typeface="宋体" panose="02010600030101010101" pitchFamily="2" charset="-122"/>
                        </a:rPr>
                        <a:t>X</a:t>
                      </a:r>
                      <a:r>
                        <a:rPr lang="en-US" sz="2000" kern="100" baseline="-25000" dirty="0">
                          <a:solidFill>
                            <a:srgbClr val="000000"/>
                          </a:solidFill>
                          <a:effectLst/>
                          <a:latin typeface="Times New Roman" panose="02020603050405020304" pitchFamily="18" charset="0"/>
                          <a:ea typeface="宋体" panose="02010600030101010101" pitchFamily="2" charset="-122"/>
                        </a:rPr>
                        <a:t>6</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项</a:t>
                      </a:r>
                    </a:p>
                  </a:txBody>
                  <a:tcPr marL="68585" marR="6858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2348">
                <a:tc vMerge="1">
                  <a:txBody>
                    <a:bodyPr/>
                    <a:lstStyle/>
                    <a:p>
                      <a:endParaRPr lang="zh-CN" altLang="en-US"/>
                    </a:p>
                  </a:txBody>
                  <a:tcPr/>
                </a:tc>
                <a:tc>
                  <a:txBody>
                    <a:bodyPr/>
                    <a:lstStyle/>
                    <a:p>
                      <a:pPr algn="l">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人均</a:t>
                      </a:r>
                      <a:r>
                        <a:rPr lang="en-US" sz="2000" kern="100" dirty="0">
                          <a:solidFill>
                            <a:srgbClr val="000000"/>
                          </a:solidFill>
                          <a:effectLst/>
                          <a:latin typeface="Times New Roman" panose="02020603050405020304" pitchFamily="18" charset="0"/>
                          <a:ea typeface="宋体" panose="02010600030101010101" pitchFamily="2" charset="-122"/>
                        </a:rPr>
                        <a:t>R&amp;D</a:t>
                      </a:r>
                      <a:r>
                        <a:rPr lang="zh-CN" sz="2000" kern="100" dirty="0">
                          <a:solidFill>
                            <a:srgbClr val="000000"/>
                          </a:solidFill>
                          <a:effectLst/>
                          <a:latin typeface="Times New Roman" panose="02020603050405020304" pitchFamily="18" charset="0"/>
                          <a:ea typeface="宋体" panose="02010600030101010101" pitchFamily="2" charset="-122"/>
                        </a:rPr>
                        <a:t>经费支出</a:t>
                      </a: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dirty="0">
                          <a:solidFill>
                            <a:srgbClr val="000000"/>
                          </a:solidFill>
                          <a:effectLst/>
                          <a:latin typeface="Times New Roman" panose="02020603050405020304" pitchFamily="18" charset="0"/>
                          <a:ea typeface="宋体" panose="02010600030101010101" pitchFamily="2" charset="-122"/>
                        </a:rPr>
                        <a:t>X</a:t>
                      </a:r>
                      <a:r>
                        <a:rPr lang="en-US" sz="2000" kern="100" baseline="-25000" dirty="0">
                          <a:solidFill>
                            <a:srgbClr val="000000"/>
                          </a:solidFill>
                          <a:effectLst/>
                          <a:latin typeface="Times New Roman" panose="02020603050405020304" pitchFamily="18" charset="0"/>
                          <a:ea typeface="宋体" panose="02010600030101010101" pitchFamily="2" charset="-122"/>
                        </a:rPr>
                        <a:t>7</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万元</a:t>
                      </a:r>
                    </a:p>
                  </a:txBody>
                  <a:tcPr marL="68585" marR="6858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2348">
                <a:tc vMerge="1">
                  <a:txBody>
                    <a:bodyPr/>
                    <a:lstStyle/>
                    <a:p>
                      <a:endParaRPr lang="zh-CN" altLang="en-US"/>
                    </a:p>
                  </a:txBody>
                  <a:tcPr/>
                </a:tc>
                <a:tc>
                  <a:txBody>
                    <a:bodyPr/>
                    <a:lstStyle/>
                    <a:p>
                      <a:pPr algn="l">
                        <a:lnSpc>
                          <a:spcPct val="150000"/>
                        </a:lnSpc>
                      </a:pPr>
                      <a:r>
                        <a:rPr lang="zh-CN" sz="2000" kern="100">
                          <a:solidFill>
                            <a:srgbClr val="000000"/>
                          </a:solidFill>
                          <a:effectLst/>
                          <a:latin typeface="Times New Roman" panose="02020603050405020304" pitchFamily="18" charset="0"/>
                          <a:ea typeface="宋体" panose="02010600030101010101" pitchFamily="2" charset="-122"/>
                        </a:rPr>
                        <a:t>互联网普及率</a:t>
                      </a: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dirty="0">
                          <a:solidFill>
                            <a:srgbClr val="000000"/>
                          </a:solidFill>
                          <a:effectLst/>
                          <a:latin typeface="Times New Roman" panose="02020603050405020304" pitchFamily="18" charset="0"/>
                          <a:ea typeface="宋体" panose="02010600030101010101" pitchFamily="2" charset="-122"/>
                        </a:rPr>
                        <a:t>X</a:t>
                      </a:r>
                      <a:r>
                        <a:rPr lang="en-US" sz="2000" kern="100" baseline="-25000" dirty="0">
                          <a:solidFill>
                            <a:srgbClr val="000000"/>
                          </a:solidFill>
                          <a:effectLst/>
                          <a:latin typeface="Times New Roman" panose="02020603050405020304" pitchFamily="18" charset="0"/>
                          <a:ea typeface="宋体" panose="02010600030101010101" pitchFamily="2" charset="-122"/>
                        </a:rPr>
                        <a:t>8</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dirty="0">
                          <a:solidFill>
                            <a:srgbClr val="000000"/>
                          </a:solidFill>
                          <a:effectLst/>
                          <a:latin typeface="Times New Roman" panose="02020603050405020304" pitchFamily="18" charset="0"/>
                          <a:ea typeface="宋体" panose="02010600030101010101" pitchFamily="2" charset="-122"/>
                        </a:rPr>
                        <a:t>%</a:t>
                      </a:r>
                      <a:endParaRPr lang="zh-CN" sz="2000" kern="100" dirty="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02348">
                <a:tc rowSpan="2">
                  <a:txBody>
                    <a:bodyPr/>
                    <a:lstStyle/>
                    <a:p>
                      <a:pPr algn="ctr">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教育医疗</a:t>
                      </a:r>
                    </a:p>
                  </a:txBody>
                  <a:tcPr marL="68585" marR="6858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每千人口医生数</a:t>
                      </a: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a:solidFill>
                            <a:srgbClr val="000000"/>
                          </a:solidFill>
                          <a:effectLst/>
                          <a:latin typeface="Times New Roman" panose="02020603050405020304" pitchFamily="18" charset="0"/>
                          <a:ea typeface="宋体" panose="02010600030101010101" pitchFamily="2" charset="-122"/>
                        </a:rPr>
                        <a:t>X</a:t>
                      </a:r>
                      <a:r>
                        <a:rPr lang="en-US" sz="2000" kern="100" baseline="-25000">
                          <a:solidFill>
                            <a:srgbClr val="000000"/>
                          </a:solidFill>
                          <a:effectLst/>
                          <a:latin typeface="Times New Roman" panose="02020603050405020304" pitchFamily="18" charset="0"/>
                          <a:ea typeface="宋体" panose="02010600030101010101" pitchFamily="2" charset="-122"/>
                        </a:rPr>
                        <a:t>9</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人</a:t>
                      </a:r>
                    </a:p>
                  </a:txBody>
                  <a:tcPr marL="68585" marR="6858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02348">
                <a:tc vMerge="1">
                  <a:txBody>
                    <a:bodyPr/>
                    <a:lstStyle/>
                    <a:p>
                      <a:endParaRPr lang="zh-CN" altLang="en-US"/>
                    </a:p>
                  </a:txBody>
                  <a:tcPr/>
                </a:tc>
                <a:tc>
                  <a:txBody>
                    <a:bodyPr/>
                    <a:lstStyle/>
                    <a:p>
                      <a:pPr algn="l">
                        <a:lnSpc>
                          <a:spcPct val="150000"/>
                        </a:lnSpc>
                      </a:pPr>
                      <a:r>
                        <a:rPr lang="zh-CN" sz="2000" kern="100">
                          <a:solidFill>
                            <a:srgbClr val="000000"/>
                          </a:solidFill>
                          <a:effectLst/>
                          <a:latin typeface="Times New Roman" panose="02020603050405020304" pitchFamily="18" charset="0"/>
                          <a:ea typeface="宋体" panose="02010600030101010101" pitchFamily="2" charset="-122"/>
                        </a:rPr>
                        <a:t>人均财政性教育经费支出</a:t>
                      </a: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pPr>
                      <a:r>
                        <a:rPr lang="en-US" sz="2000" kern="100">
                          <a:solidFill>
                            <a:srgbClr val="000000"/>
                          </a:solidFill>
                          <a:effectLst/>
                          <a:latin typeface="Times New Roman" panose="02020603050405020304" pitchFamily="18" charset="0"/>
                          <a:ea typeface="宋体" panose="02010600030101010101" pitchFamily="2" charset="-122"/>
                        </a:rPr>
                        <a:t>X</a:t>
                      </a:r>
                      <a:r>
                        <a:rPr lang="en-US" sz="2000" kern="100" baseline="-25000">
                          <a:solidFill>
                            <a:srgbClr val="000000"/>
                          </a:solidFill>
                          <a:effectLst/>
                          <a:latin typeface="Times New Roman" panose="02020603050405020304" pitchFamily="18" charset="0"/>
                          <a:ea typeface="宋体" panose="02010600030101010101" pitchFamily="2" charset="-122"/>
                        </a:rPr>
                        <a:t>10</a:t>
                      </a:r>
                      <a:endParaRPr lang="zh-CN" sz="2000" kern="100">
                        <a:solidFill>
                          <a:srgbClr val="000000"/>
                        </a:solidFill>
                        <a:effectLst/>
                        <a:latin typeface="Times New Roman" panose="02020603050405020304" pitchFamily="18" charset="0"/>
                        <a:ea typeface="宋体" panose="02010600030101010101" pitchFamily="2" charset="-122"/>
                      </a:endParaRPr>
                    </a:p>
                  </a:txBody>
                  <a:tcPr marL="68585" marR="68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pPr>
                      <a:r>
                        <a:rPr lang="zh-CN" sz="2000" kern="100" dirty="0">
                          <a:solidFill>
                            <a:srgbClr val="000000"/>
                          </a:solidFill>
                          <a:effectLst/>
                          <a:latin typeface="Times New Roman" panose="02020603050405020304" pitchFamily="18" charset="0"/>
                          <a:ea typeface="宋体" panose="02010600030101010101" pitchFamily="2" charset="-122"/>
                        </a:rPr>
                        <a:t>元</a:t>
                      </a:r>
                    </a:p>
                  </a:txBody>
                  <a:tcPr marL="68585" marR="6858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9" name="文本框 8">
            <a:extLst>
              <a:ext uri="{FF2B5EF4-FFF2-40B4-BE49-F238E27FC236}">
                <a16:creationId xmlns:a16="http://schemas.microsoft.com/office/drawing/2014/main" id="{EFB3EBBF-3624-441E-9C0F-B3FA019EC436}"/>
              </a:ext>
            </a:extLst>
          </p:cNvPr>
          <p:cNvSpPr txBox="1"/>
          <p:nvPr/>
        </p:nvSpPr>
        <p:spPr>
          <a:xfrm>
            <a:off x="2203450" y="638175"/>
            <a:ext cx="4573588" cy="461963"/>
          </a:xfrm>
          <a:prstGeom prst="rect">
            <a:avLst/>
          </a:prstGeom>
          <a:noFill/>
        </p:spPr>
        <p:txBody>
          <a:bodyPr>
            <a:spAutoFit/>
          </a:bodyPr>
          <a:lstStyle/>
          <a:p>
            <a:pPr indent="306070" algn="ctr" eaLnBrk="1" fontAlgn="auto" hangingPunct="1">
              <a:spcBef>
                <a:spcPts val="0"/>
              </a:spcBef>
              <a:spcAft>
                <a:spcPts val="0"/>
              </a:spcAft>
              <a:defRPr/>
            </a:pPr>
            <a:r>
              <a:rPr lang="zh-CN" altLang="zh-CN" sz="2400" b="1" kern="100" dirty="0">
                <a:solidFill>
                  <a:srgbClr val="000000"/>
                </a:solidFill>
                <a:latin typeface="Times New Roman" panose="02020603050405020304" pitchFamily="18" charset="0"/>
              </a:rPr>
              <a:t>表</a:t>
            </a:r>
            <a:r>
              <a:rPr lang="en-US" altLang="zh-CN" sz="2400" b="1" kern="100" dirty="0">
                <a:solidFill>
                  <a:srgbClr val="000000"/>
                </a:solidFill>
                <a:latin typeface="Times New Roman" panose="02020603050405020304" pitchFamily="18" charset="0"/>
              </a:rPr>
              <a:t>1  </a:t>
            </a:r>
            <a:r>
              <a:rPr lang="zh-CN" altLang="zh-CN" sz="2400" b="1" kern="100" dirty="0">
                <a:solidFill>
                  <a:srgbClr val="000000"/>
                </a:solidFill>
                <a:latin typeface="Times New Roman" panose="02020603050405020304" pitchFamily="18" charset="0"/>
              </a:rPr>
              <a:t>指标体系</a:t>
            </a:r>
            <a:endParaRPr lang="zh-CN" altLang="zh-CN" sz="2400" kern="100" dirty="0">
              <a:solidFill>
                <a:srgbClr val="000000"/>
              </a:solidFill>
              <a:latin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E19B3038-053A-49F3-8D0D-7AA6147955A5}"/>
              </a:ext>
            </a:extLst>
          </p:cNvPr>
          <p:cNvGraphicFramePr>
            <a:graphicFrameLocks noGrp="1"/>
          </p:cNvGraphicFramePr>
          <p:nvPr/>
        </p:nvGraphicFramePr>
        <p:xfrm>
          <a:off x="323850" y="885825"/>
          <a:ext cx="8483598" cy="5638795"/>
        </p:xfrm>
        <a:graphic>
          <a:graphicData uri="http://schemas.openxmlformats.org/drawingml/2006/table">
            <a:tbl>
              <a:tblPr/>
              <a:tblGrid>
                <a:gridCol w="861618">
                  <a:extLst>
                    <a:ext uri="{9D8B030D-6E8A-4147-A177-3AD203B41FA5}">
                      <a16:colId xmlns:a16="http://schemas.microsoft.com/office/drawing/2014/main" val="20000"/>
                    </a:ext>
                  </a:extLst>
                </a:gridCol>
                <a:gridCol w="762198">
                  <a:extLst>
                    <a:ext uri="{9D8B030D-6E8A-4147-A177-3AD203B41FA5}">
                      <a16:colId xmlns:a16="http://schemas.microsoft.com/office/drawing/2014/main" val="20001"/>
                    </a:ext>
                  </a:extLst>
                </a:gridCol>
                <a:gridCol w="762198">
                  <a:extLst>
                    <a:ext uri="{9D8B030D-6E8A-4147-A177-3AD203B41FA5}">
                      <a16:colId xmlns:a16="http://schemas.microsoft.com/office/drawing/2014/main" val="20002"/>
                    </a:ext>
                  </a:extLst>
                </a:gridCol>
                <a:gridCol w="762198">
                  <a:extLst>
                    <a:ext uri="{9D8B030D-6E8A-4147-A177-3AD203B41FA5}">
                      <a16:colId xmlns:a16="http://schemas.microsoft.com/office/drawing/2014/main" val="20003"/>
                    </a:ext>
                  </a:extLst>
                </a:gridCol>
                <a:gridCol w="762198">
                  <a:extLst>
                    <a:ext uri="{9D8B030D-6E8A-4147-A177-3AD203B41FA5}">
                      <a16:colId xmlns:a16="http://schemas.microsoft.com/office/drawing/2014/main" val="20004"/>
                    </a:ext>
                  </a:extLst>
                </a:gridCol>
                <a:gridCol w="762198">
                  <a:extLst>
                    <a:ext uri="{9D8B030D-6E8A-4147-A177-3AD203B41FA5}">
                      <a16:colId xmlns:a16="http://schemas.microsoft.com/office/drawing/2014/main" val="20005"/>
                    </a:ext>
                  </a:extLst>
                </a:gridCol>
                <a:gridCol w="762198">
                  <a:extLst>
                    <a:ext uri="{9D8B030D-6E8A-4147-A177-3AD203B41FA5}">
                      <a16:colId xmlns:a16="http://schemas.microsoft.com/office/drawing/2014/main" val="20006"/>
                    </a:ext>
                  </a:extLst>
                </a:gridCol>
                <a:gridCol w="762198">
                  <a:extLst>
                    <a:ext uri="{9D8B030D-6E8A-4147-A177-3AD203B41FA5}">
                      <a16:colId xmlns:a16="http://schemas.microsoft.com/office/drawing/2014/main" val="20007"/>
                    </a:ext>
                  </a:extLst>
                </a:gridCol>
                <a:gridCol w="762198">
                  <a:extLst>
                    <a:ext uri="{9D8B030D-6E8A-4147-A177-3AD203B41FA5}">
                      <a16:colId xmlns:a16="http://schemas.microsoft.com/office/drawing/2014/main" val="20008"/>
                    </a:ext>
                  </a:extLst>
                </a:gridCol>
                <a:gridCol w="762198">
                  <a:extLst>
                    <a:ext uri="{9D8B030D-6E8A-4147-A177-3AD203B41FA5}">
                      <a16:colId xmlns:a16="http://schemas.microsoft.com/office/drawing/2014/main" val="20009"/>
                    </a:ext>
                  </a:extLst>
                </a:gridCol>
                <a:gridCol w="762198">
                  <a:extLst>
                    <a:ext uri="{9D8B030D-6E8A-4147-A177-3AD203B41FA5}">
                      <a16:colId xmlns:a16="http://schemas.microsoft.com/office/drawing/2014/main" val="20010"/>
                    </a:ext>
                  </a:extLst>
                </a:gridCol>
              </a:tblGrid>
              <a:tr h="1061958">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地区</a:t>
                      </a:r>
                    </a:p>
                  </a:txBody>
                  <a:tcPr marL="4726" marR="4726" marT="4726"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人均地区生产总值</a:t>
                      </a: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1400" b="0" i="0" u="none" strike="noStrike" dirty="0">
                          <a:solidFill>
                            <a:srgbClr val="000000"/>
                          </a:solidFill>
                          <a:effectLst/>
                          <a:latin typeface="宋体" panose="02010600030101010101" pitchFamily="2" charset="-122"/>
                          <a:ea typeface="宋体" panose="02010600030101010101" pitchFamily="2" charset="-122"/>
                        </a:rPr>
                        <a:t>第三产业产值所占比重</a:t>
                      </a:r>
                      <a:r>
                        <a:rPr lang="zh-CN" sz="1400" b="0" i="0" u="none" strike="noStrike" dirty="0">
                          <a:solidFill>
                            <a:srgbClr val="000000"/>
                          </a:solidFill>
                          <a:effectLst/>
                          <a:latin typeface="Times New Roman" panose="02020603050405020304" pitchFamily="18" charset="0"/>
                          <a:ea typeface="宋体" panose="02010600030101010101" pitchFamily="2" charset="-122"/>
                        </a:rPr>
                        <a:t>%</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人均进出口额</a:t>
                      </a: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人均可支配收入</a:t>
                      </a: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1400" b="0" i="0" u="none" strike="noStrike" dirty="0">
                          <a:solidFill>
                            <a:srgbClr val="000000"/>
                          </a:solidFill>
                          <a:effectLst/>
                          <a:latin typeface="宋体" panose="02010600030101010101" pitchFamily="2" charset="-122"/>
                          <a:ea typeface="宋体" panose="02010600030101010101" pitchFamily="2" charset="-122"/>
                        </a:rPr>
                        <a:t>人均地方财政收入</a:t>
                      </a: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1400" b="0" i="0" u="none" strike="noStrike" dirty="0">
                          <a:solidFill>
                            <a:srgbClr val="000000"/>
                          </a:solidFill>
                          <a:effectLst/>
                          <a:latin typeface="宋体" panose="02010600030101010101" pitchFamily="2" charset="-122"/>
                          <a:ea typeface="宋体" panose="02010600030101010101" pitchFamily="2" charset="-122"/>
                        </a:rPr>
                        <a:t>每万从业人员有效发明专利数</a:t>
                      </a: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1400" b="0" i="0" u="none" strike="noStrike" dirty="0">
                          <a:solidFill>
                            <a:srgbClr val="000000"/>
                          </a:solidFill>
                          <a:effectLst/>
                          <a:latin typeface="宋体" panose="02010600030101010101" pitchFamily="2" charset="-122"/>
                          <a:ea typeface="宋体" panose="02010600030101010101" pitchFamily="2" charset="-122"/>
                        </a:rPr>
                        <a:t>人均</a:t>
                      </a:r>
                      <a:r>
                        <a:rPr lang="zh-CN" sz="1400" b="0" i="0" u="none" strike="noStrike" dirty="0">
                          <a:solidFill>
                            <a:srgbClr val="000000"/>
                          </a:solidFill>
                          <a:effectLst/>
                          <a:latin typeface="Times New Roman" panose="02020603050405020304" pitchFamily="18" charset="0"/>
                          <a:ea typeface="宋体" panose="02010600030101010101" pitchFamily="2" charset="-122"/>
                        </a:rPr>
                        <a:t>R&amp;D</a:t>
                      </a:r>
                      <a:r>
                        <a:rPr lang="zh-CN" sz="1400" b="0" i="0" u="none" strike="noStrike" dirty="0">
                          <a:solidFill>
                            <a:srgbClr val="000000"/>
                          </a:solidFill>
                          <a:effectLst/>
                          <a:latin typeface="宋体" panose="02010600030101010101" pitchFamily="2" charset="-122"/>
                          <a:ea typeface="宋体" panose="02010600030101010101" pitchFamily="2" charset="-122"/>
                        </a:rPr>
                        <a:t>经费支出</a:t>
                      </a: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互联网普及率</a:t>
                      </a: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每千人口医生数</a:t>
                      </a: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人均财政性教育经费支出</a:t>
                      </a:r>
                    </a:p>
                  </a:txBody>
                  <a:tcPr marL="4726" marR="4726" marT="4726"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北京</a:t>
                      </a:r>
                    </a:p>
                  </a:txBody>
                  <a:tcPr marL="4726" marR="4726" marT="472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129679.9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73.51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14911.1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57229.8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25138.87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101.65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0.68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78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4.35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4465.18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天津</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119616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54.42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7253.69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37022.3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dirty="0">
                          <a:solidFill>
                            <a:srgbClr val="000000"/>
                          </a:solidFill>
                          <a:effectLst/>
                          <a:latin typeface="Times New Roman" panose="02020603050405020304" pitchFamily="18" charset="0"/>
                          <a:ea typeface="等线" panose="02010600030101010101" pitchFamily="2" charset="-122"/>
                        </a:rPr>
                        <a:t>14898.55</a:t>
                      </a:r>
                      <a:endParaRPr lang="zh-CN" sz="1400" b="0" i="0" u="none" strike="noStrike" dirty="0">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51.91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0.35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62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2.64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2802.49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河北</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45146.16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39.16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662.37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21484.1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4291.91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14.23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0.05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2.55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1694.23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山西</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41883.53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46.6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463.8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20420</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5035.71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8.39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0.04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2.55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1674.08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内蒙古</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63615.89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49.31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549.62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26212.2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6731.47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19.04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0.06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2.78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2220.56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辽宁</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53627.33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dirty="0">
                          <a:solidFill>
                            <a:srgbClr val="000000"/>
                          </a:solidFill>
                          <a:effectLst/>
                          <a:latin typeface="Times New Roman" panose="02020603050405020304" pitchFamily="18" charset="0"/>
                          <a:ea typeface="等线" panose="02010600030101010101" pitchFamily="2" charset="-122"/>
                        </a:rPr>
                        <a:t>48.99</a:t>
                      </a:r>
                      <a:endParaRPr lang="zh-CN" sz="1400" b="0" i="0" u="none" strike="noStrike" dirty="0">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2276.26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27835.4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5481.5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24.66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0.09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62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2.65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1484.62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吉林</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54915.68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dirty="0">
                          <a:solidFill>
                            <a:srgbClr val="000000"/>
                          </a:solidFill>
                          <a:effectLst/>
                          <a:latin typeface="Times New Roman" panose="02020603050405020304" pitchFamily="18" charset="0"/>
                          <a:ea typeface="等线" panose="02010600030101010101" pitchFamily="2" charset="-122"/>
                        </a:rPr>
                        <a:t>41.98</a:t>
                      </a:r>
                      <a:endParaRPr lang="zh-CN" sz="1400" b="0" i="0" u="none" strike="noStrike" dirty="0">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682.37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21368.3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4449.65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9.9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0.05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1867.04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7"/>
                  </a:ext>
                </a:extLst>
              </a:tr>
              <a:tr h="285415">
                <a:tc>
                  <a:txBody>
                    <a:bodyPr/>
                    <a:lstStyle/>
                    <a:p>
                      <a:pPr algn="ctr" fontAlgn="ctr"/>
                      <a:r>
                        <a:rPr lang="en-US" altLang="zh-CN" sz="1400" b="0" i="0" u="none" strike="noStrike" dirty="0">
                          <a:solidFill>
                            <a:srgbClr val="000000"/>
                          </a:solidFill>
                          <a:effectLst/>
                          <a:latin typeface="宋体" panose="02010600030101010101" pitchFamily="2" charset="-122"/>
                          <a:ea typeface="宋体" panose="02010600030101010101" pitchFamily="2" charset="-122"/>
                        </a:rPr>
                        <a:t>……</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sz="1400" b="0" i="0" u="none" strike="noStrike" dirty="0">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8"/>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浙江</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91591.79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46.54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6680.22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42045.7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10269.49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32.54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65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3.16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dirty="0">
                          <a:solidFill>
                            <a:srgbClr val="000000"/>
                          </a:solidFill>
                          <a:effectLst/>
                          <a:latin typeface="Times New Roman" panose="02020603050405020304" pitchFamily="18" charset="0"/>
                          <a:ea typeface="等线" panose="02010600030101010101" pitchFamily="2" charset="-122"/>
                        </a:rPr>
                        <a:t>2530.31</a:t>
                      </a:r>
                      <a:endParaRPr lang="zh-CN" sz="1400" b="0" i="0" u="none" strike="noStrike" dirty="0">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9"/>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安徽</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43096.58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37.08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857.55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21863.3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4486.16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dirty="0">
                          <a:solidFill>
                            <a:srgbClr val="000000"/>
                          </a:solidFill>
                          <a:effectLst/>
                          <a:latin typeface="Times New Roman" panose="02020603050405020304" pitchFamily="18" charset="0"/>
                          <a:ea typeface="等线" panose="02010600030101010101" pitchFamily="2" charset="-122"/>
                        </a:rPr>
                        <a:t>78.83</a:t>
                      </a:r>
                      <a:endParaRPr lang="zh-CN" sz="1400" b="0" i="0" u="none" strike="noStrike" dirty="0">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0.08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1.93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dirty="0">
                          <a:solidFill>
                            <a:srgbClr val="000000"/>
                          </a:solidFill>
                          <a:effectLst/>
                          <a:latin typeface="Times New Roman" panose="02020603050405020304" pitchFamily="18" charset="0"/>
                          <a:ea typeface="等线" panose="02010600030101010101" pitchFamily="2" charset="-122"/>
                        </a:rPr>
                        <a:t>1618.89</a:t>
                      </a:r>
                      <a:endParaRPr lang="zh-CN" sz="1400" b="0" i="0" u="none" strike="noStrike" dirty="0">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0"/>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福建</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82300.49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38.39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4373.05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30047.7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7183.64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20.78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0.12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65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2.15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2153.82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1"/>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陕西</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57014.82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37.51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1046.68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20635.2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5224.53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23.26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dirty="0">
                          <a:solidFill>
                            <a:srgbClr val="000000"/>
                          </a:solidFill>
                          <a:effectLst/>
                          <a:latin typeface="Times New Roman" panose="02020603050405020304" pitchFamily="18" charset="0"/>
                          <a:ea typeface="等线" panose="02010600030101010101" pitchFamily="2" charset="-122"/>
                        </a:rPr>
                        <a:t>0.11</a:t>
                      </a:r>
                      <a:endParaRPr lang="zh-CN" sz="1400" b="0" i="0" u="none" strike="noStrike" dirty="0">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dirty="0">
                          <a:solidFill>
                            <a:srgbClr val="000000"/>
                          </a:solidFill>
                          <a:effectLst/>
                          <a:latin typeface="Times New Roman" panose="02020603050405020304" pitchFamily="18" charset="0"/>
                          <a:ea typeface="等线" panose="02010600030101010101" pitchFamily="2" charset="-122"/>
                        </a:rPr>
                        <a:t>2.43</a:t>
                      </a:r>
                      <a:endParaRPr lang="zh-CN" sz="1400" b="0" i="0" u="none" strike="noStrike" dirty="0">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dirty="0">
                          <a:solidFill>
                            <a:srgbClr val="000000"/>
                          </a:solidFill>
                          <a:effectLst/>
                          <a:latin typeface="Times New Roman" panose="02020603050405020304" pitchFamily="18" charset="0"/>
                          <a:ea typeface="等线" panose="02010600030101010101" pitchFamily="2" charset="-122"/>
                        </a:rPr>
                        <a:t>2156.4</a:t>
                      </a:r>
                      <a:endParaRPr lang="zh-CN" sz="1400" b="0" i="0" u="none" strike="noStrike" dirty="0">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2"/>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甘肃</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28300.91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49.62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192.69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16011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3094.67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19.67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0.03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2.14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2152.38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3"/>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青海</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43791.45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41.96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110.37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19001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4107.49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14.55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0.02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2.59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3128.33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4"/>
                  </a:ext>
                </a:extLst>
              </a:tr>
              <a:tr h="285415">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宁夏</a:t>
                      </a:r>
                    </a:p>
                  </a:txBody>
                  <a:tcPr marL="4726" marR="4726" marT="4726"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50426.4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41.78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739</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20561.7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6115.06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31.45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0.04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2.67</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2498.94</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5"/>
                  </a:ext>
                </a:extLst>
              </a:tr>
              <a:tr h="295612">
                <a:tc>
                  <a:txBody>
                    <a:bodyPr/>
                    <a:lstStyle/>
                    <a:p>
                      <a:pPr algn="ctr" fontAlgn="ctr"/>
                      <a:r>
                        <a:rPr lang="zh-CN" sz="1400" b="0" i="0" u="none" strike="noStrike">
                          <a:solidFill>
                            <a:srgbClr val="000000"/>
                          </a:solidFill>
                          <a:effectLst/>
                          <a:latin typeface="宋体" panose="02010600030101010101" pitchFamily="2" charset="-122"/>
                          <a:ea typeface="宋体" panose="02010600030101010101" pitchFamily="2" charset="-122"/>
                        </a:rPr>
                        <a:t>新疆</a:t>
                      </a:r>
                    </a:p>
                  </a:txBody>
                  <a:tcPr marL="4726" marR="4726" marT="4726" marB="0" anchor="ctr">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44367.81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40.01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845.03</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19975.1</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5979.28</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13.6</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0.02</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55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ea typeface="等线" panose="02010600030101010101" pitchFamily="2" charset="-122"/>
                        </a:rPr>
                        <a:t>2.55</a:t>
                      </a:r>
                      <a:endParaRPr lang="zh-CN" sz="1400" b="0" i="0" u="none" strike="noStrike">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panose="02020603050405020304" pitchFamily="18" charset="0"/>
                          <a:ea typeface="等线" panose="02010600030101010101" pitchFamily="2" charset="-122"/>
                        </a:rPr>
                        <a:t>2946.14</a:t>
                      </a:r>
                      <a:endParaRPr lang="zh-CN" sz="1400" b="0" i="0" u="none" strike="noStrike" dirty="0">
                        <a:solidFill>
                          <a:srgbClr val="000000"/>
                        </a:solidFill>
                        <a:effectLst/>
                        <a:latin typeface="Times New Roman" panose="02020603050405020304" pitchFamily="18" charset="0"/>
                        <a:ea typeface="等线" panose="02010600030101010101" pitchFamily="2" charset="-122"/>
                      </a:endParaRPr>
                    </a:p>
                  </a:txBody>
                  <a:tcPr marL="4726" marR="4726" marT="4726" marB="0" anchor="ctr">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6" name="文本框 5">
            <a:extLst>
              <a:ext uri="{FF2B5EF4-FFF2-40B4-BE49-F238E27FC236}">
                <a16:creationId xmlns:a16="http://schemas.microsoft.com/office/drawing/2014/main" id="{0C145FB0-6629-4B1A-8E8A-631053C75DEC}"/>
              </a:ext>
            </a:extLst>
          </p:cNvPr>
          <p:cNvSpPr txBox="1"/>
          <p:nvPr/>
        </p:nvSpPr>
        <p:spPr>
          <a:xfrm>
            <a:off x="2279650" y="403225"/>
            <a:ext cx="4573588" cy="400050"/>
          </a:xfrm>
          <a:prstGeom prst="rect">
            <a:avLst/>
          </a:prstGeom>
          <a:noFill/>
        </p:spPr>
        <p:txBody>
          <a:bodyPr>
            <a:spAutoFit/>
          </a:bodyPr>
          <a:lstStyle/>
          <a:p>
            <a:pPr indent="306070" algn="ctr" eaLnBrk="1" fontAlgn="auto" hangingPunct="1">
              <a:spcBef>
                <a:spcPts val="0"/>
              </a:spcBef>
              <a:spcAft>
                <a:spcPts val="0"/>
              </a:spcAft>
              <a:defRPr/>
            </a:pPr>
            <a:r>
              <a:rPr lang="zh-CN" altLang="zh-CN" sz="2000" b="1" kern="100" dirty="0">
                <a:solidFill>
                  <a:srgbClr val="000000"/>
                </a:solidFill>
                <a:latin typeface="Times New Roman" panose="02020603050405020304" pitchFamily="18" charset="0"/>
              </a:rPr>
              <a:t>表</a:t>
            </a:r>
            <a:r>
              <a:rPr lang="en-US" altLang="zh-CN" sz="2000" b="1" kern="100" dirty="0">
                <a:solidFill>
                  <a:srgbClr val="000000"/>
                </a:solidFill>
                <a:latin typeface="Times New Roman" panose="02020603050405020304" pitchFamily="18" charset="0"/>
              </a:rPr>
              <a:t>2  </a:t>
            </a:r>
            <a:r>
              <a:rPr lang="zh-CN" altLang="en-US" sz="2000" b="1" kern="100" dirty="0">
                <a:solidFill>
                  <a:srgbClr val="000000"/>
                </a:solidFill>
                <a:latin typeface="Times New Roman" panose="02020603050405020304" pitchFamily="18" charset="0"/>
              </a:rPr>
              <a:t>指标数据（文件名：</a:t>
            </a:r>
            <a:r>
              <a:rPr lang="en-US" altLang="zh-CN" sz="2000" b="1" kern="100" dirty="0">
                <a:solidFill>
                  <a:srgbClr val="000000"/>
                </a:solidFill>
                <a:latin typeface="Times New Roman" panose="02020603050405020304" pitchFamily="18" charset="0"/>
              </a:rPr>
              <a:t>economic</a:t>
            </a:r>
            <a:r>
              <a:rPr lang="zh-CN" altLang="en-US" sz="2000" b="1" kern="100" dirty="0">
                <a:solidFill>
                  <a:srgbClr val="000000"/>
                </a:solidFill>
                <a:latin typeface="Times New Roman" panose="02020603050405020304" pitchFamily="18" charset="0"/>
              </a:rPr>
              <a:t>）</a:t>
            </a:r>
            <a:endParaRPr lang="zh-CN" altLang="zh-CN" sz="2000" kern="100" dirty="0">
              <a:solidFill>
                <a:srgbClr val="000000"/>
              </a:solidFill>
              <a:latin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02BB9-1C2C-4171-8F6B-8E964E4B113B}"/>
              </a:ext>
            </a:extLst>
          </p:cNvPr>
          <p:cNvSpPr>
            <a:spLocks noGrp="1"/>
          </p:cNvSpPr>
          <p:nvPr>
            <p:ph type="title"/>
          </p:nvPr>
        </p:nvSpPr>
        <p:spPr>
          <a:xfrm>
            <a:off x="603250" y="381000"/>
            <a:ext cx="2592388" cy="719138"/>
          </a:xfrm>
        </p:spPr>
        <p:txBody>
          <a:bodyPr/>
          <a:lstStyle/>
          <a:p>
            <a:pPr algn="l" eaLnBrk="1" hangingPunct="1">
              <a:defRPr/>
            </a:pPr>
            <a:r>
              <a:rPr lang="en-US" altLang="zh-CN" sz="3200" b="1" dirty="0">
                <a:solidFill>
                  <a:srgbClr val="000099"/>
                </a:solidFill>
                <a:latin typeface="黑体" panose="02010609060101010101" pitchFamily="49" charset="-122"/>
                <a:ea typeface="黑体" panose="02010609060101010101" pitchFamily="49" charset="-122"/>
                <a:cs typeface="+mn-cs"/>
              </a:rPr>
              <a:t>SAS</a:t>
            </a:r>
            <a:r>
              <a:rPr lang="zh-CN" altLang="en-US" sz="3200" b="1" dirty="0">
                <a:solidFill>
                  <a:srgbClr val="000099"/>
                </a:solidFill>
                <a:latin typeface="黑体" panose="02010609060101010101" pitchFamily="49" charset="-122"/>
                <a:ea typeface="黑体" panose="02010609060101010101" pitchFamily="49" charset="-122"/>
                <a:cs typeface="+mn-cs"/>
              </a:rPr>
              <a:t>程序</a:t>
            </a:r>
          </a:p>
        </p:txBody>
      </p:sp>
      <p:sp>
        <p:nvSpPr>
          <p:cNvPr id="5" name="文本框 4">
            <a:extLst>
              <a:ext uri="{FF2B5EF4-FFF2-40B4-BE49-F238E27FC236}">
                <a16:creationId xmlns:a16="http://schemas.microsoft.com/office/drawing/2014/main" id="{83C70CEA-2BA7-41C2-981F-9847EC354070}"/>
              </a:ext>
            </a:extLst>
          </p:cNvPr>
          <p:cNvSpPr txBox="1"/>
          <p:nvPr/>
        </p:nvSpPr>
        <p:spPr>
          <a:xfrm>
            <a:off x="125413" y="1381125"/>
            <a:ext cx="8893175" cy="4184650"/>
          </a:xfrm>
          <a:prstGeom prst="rect">
            <a:avLst/>
          </a:prstGeom>
          <a:noFill/>
        </p:spPr>
        <p:txBody>
          <a:bodyPr>
            <a:spAutoFit/>
          </a:bodyPr>
          <a:lstStyle/>
          <a:p>
            <a:pPr indent="304800" eaLnBrk="1" fontAlgn="auto" hangingPunct="1">
              <a:lnSpc>
                <a:spcPct val="120000"/>
              </a:lnSpc>
              <a:spcBef>
                <a:spcPts val="0"/>
              </a:spcBef>
              <a:spcAft>
                <a:spcPts val="0"/>
              </a:spcAft>
              <a:defRPr/>
            </a:pPr>
            <a:r>
              <a:rPr lang="en-US" altLang="zh-CN" sz="2800" kern="100" dirty="0">
                <a:solidFill>
                  <a:srgbClr val="000000"/>
                </a:solidFill>
                <a:latin typeface="Times New Roman" panose="02020603050405020304" pitchFamily="18" charset="0"/>
              </a:rPr>
              <a:t>proc </a:t>
            </a:r>
            <a:r>
              <a:rPr lang="en-US" altLang="zh-CN" sz="2800" kern="100" dirty="0" err="1">
                <a:solidFill>
                  <a:srgbClr val="000000"/>
                </a:solidFill>
                <a:latin typeface="Times New Roman" panose="02020603050405020304" pitchFamily="18" charset="0"/>
              </a:rPr>
              <a:t>princomp</a:t>
            </a:r>
            <a:r>
              <a:rPr lang="en-US" altLang="zh-CN" sz="2800" kern="100" dirty="0">
                <a:solidFill>
                  <a:srgbClr val="000000"/>
                </a:solidFill>
                <a:latin typeface="Times New Roman" panose="02020603050405020304" pitchFamily="18" charset="0"/>
              </a:rPr>
              <a:t> data=</a:t>
            </a:r>
            <a:r>
              <a:rPr lang="en-US" altLang="zh-CN" sz="2800" b="1" u="sng" kern="100" dirty="0">
                <a:solidFill>
                  <a:prstClr val="black">
                    <a:lumMod val="75000"/>
                  </a:prstClr>
                </a:solidFill>
                <a:latin typeface="Times New Roman" panose="02020603050405020304" pitchFamily="18" charset="0"/>
              </a:rPr>
              <a:t>economic</a:t>
            </a:r>
            <a:r>
              <a:rPr lang="en-US" altLang="zh-CN" sz="2800" kern="100" dirty="0">
                <a:solidFill>
                  <a:srgbClr val="000000"/>
                </a:solidFill>
                <a:latin typeface="Times New Roman" panose="02020603050405020304" pitchFamily="18" charset="0"/>
              </a:rPr>
              <a:t> out=</a:t>
            </a:r>
            <a:r>
              <a:rPr lang="en-US" altLang="zh-CN" sz="2800" b="1" u="sng" kern="100" dirty="0" err="1">
                <a:solidFill>
                  <a:prstClr val="black">
                    <a:lumMod val="75000"/>
                  </a:prstClr>
                </a:solidFill>
                <a:latin typeface="Times New Roman" panose="02020603050405020304" pitchFamily="18" charset="0"/>
              </a:rPr>
              <a:t>prin</a:t>
            </a:r>
            <a:r>
              <a:rPr lang="en-US" altLang="zh-CN" sz="2800" kern="100" dirty="0">
                <a:solidFill>
                  <a:srgbClr val="000000"/>
                </a:solidFill>
                <a:latin typeface="Times New Roman" panose="02020603050405020304" pitchFamily="18" charset="0"/>
              </a:rPr>
              <a:t>;</a:t>
            </a:r>
            <a:endParaRPr lang="zh-CN" altLang="zh-CN" sz="2800" kern="100" dirty="0">
              <a:solidFill>
                <a:srgbClr val="000000"/>
              </a:solidFill>
              <a:latin typeface="Times New Roman" panose="02020603050405020304" pitchFamily="18" charset="0"/>
            </a:endParaRPr>
          </a:p>
          <a:p>
            <a:pPr indent="304800" eaLnBrk="1" fontAlgn="auto" hangingPunct="1">
              <a:lnSpc>
                <a:spcPct val="120000"/>
              </a:lnSpc>
              <a:spcBef>
                <a:spcPts val="0"/>
              </a:spcBef>
              <a:spcAft>
                <a:spcPts val="0"/>
              </a:spcAft>
              <a:defRPr/>
            </a:pPr>
            <a:r>
              <a:rPr lang="en-US" altLang="zh-CN" sz="2800" kern="100" dirty="0">
                <a:solidFill>
                  <a:srgbClr val="000000"/>
                </a:solidFill>
                <a:latin typeface="Times New Roman" panose="02020603050405020304" pitchFamily="18" charset="0"/>
              </a:rPr>
              <a:t>run;</a:t>
            </a:r>
            <a:endParaRPr lang="zh-CN" altLang="zh-CN" sz="2800" kern="100" dirty="0">
              <a:solidFill>
                <a:srgbClr val="000000"/>
              </a:solidFill>
              <a:latin typeface="Times New Roman" panose="02020603050405020304" pitchFamily="18" charset="0"/>
            </a:endParaRPr>
          </a:p>
          <a:p>
            <a:pPr indent="304800" eaLnBrk="1" fontAlgn="auto" hangingPunct="1">
              <a:lnSpc>
                <a:spcPct val="120000"/>
              </a:lnSpc>
              <a:spcBef>
                <a:spcPts val="0"/>
              </a:spcBef>
              <a:spcAft>
                <a:spcPts val="0"/>
              </a:spcAft>
              <a:defRPr/>
            </a:pPr>
            <a:r>
              <a:rPr lang="en-US" altLang="zh-CN" sz="2800" kern="100" dirty="0">
                <a:solidFill>
                  <a:srgbClr val="000000"/>
                </a:solidFill>
                <a:latin typeface="Times New Roman" panose="02020603050405020304" pitchFamily="18" charset="0"/>
              </a:rPr>
              <a:t> </a:t>
            </a:r>
            <a:endParaRPr lang="zh-CN" altLang="zh-CN" sz="2800" kern="100" dirty="0">
              <a:solidFill>
                <a:srgbClr val="000000"/>
              </a:solidFill>
              <a:latin typeface="Times New Roman" panose="02020603050405020304" pitchFamily="18" charset="0"/>
            </a:endParaRPr>
          </a:p>
          <a:p>
            <a:pPr indent="304800" eaLnBrk="1" fontAlgn="auto" hangingPunct="1">
              <a:lnSpc>
                <a:spcPct val="120000"/>
              </a:lnSpc>
              <a:spcBef>
                <a:spcPts val="0"/>
              </a:spcBef>
              <a:spcAft>
                <a:spcPts val="0"/>
              </a:spcAft>
              <a:defRPr/>
            </a:pPr>
            <a:r>
              <a:rPr lang="en-US" altLang="zh-CN" sz="2800" kern="100" dirty="0">
                <a:solidFill>
                  <a:srgbClr val="000000"/>
                </a:solidFill>
                <a:latin typeface="Times New Roman" panose="02020603050405020304" pitchFamily="18" charset="0"/>
              </a:rPr>
              <a:t>proc </a:t>
            </a:r>
            <a:r>
              <a:rPr lang="en-US" altLang="zh-CN" sz="2800" kern="100" dirty="0" err="1">
                <a:solidFill>
                  <a:srgbClr val="000000"/>
                </a:solidFill>
                <a:latin typeface="Times New Roman" panose="02020603050405020304" pitchFamily="18" charset="0"/>
              </a:rPr>
              <a:t>princomp</a:t>
            </a:r>
            <a:r>
              <a:rPr lang="en-US" altLang="zh-CN" sz="2800" kern="100" dirty="0">
                <a:solidFill>
                  <a:srgbClr val="000000"/>
                </a:solidFill>
                <a:latin typeface="Times New Roman" panose="02020603050405020304" pitchFamily="18" charset="0"/>
              </a:rPr>
              <a:t> data=</a:t>
            </a:r>
            <a:r>
              <a:rPr lang="en-US" altLang="zh-CN" sz="2800" b="1" u="sng" kern="100" dirty="0">
                <a:solidFill>
                  <a:prstClr val="black">
                    <a:lumMod val="75000"/>
                  </a:prstClr>
                </a:solidFill>
                <a:latin typeface="Times New Roman" panose="02020603050405020304" pitchFamily="18" charset="0"/>
              </a:rPr>
              <a:t>economic</a:t>
            </a:r>
            <a:r>
              <a:rPr lang="en-US" altLang="zh-CN" sz="2800" kern="100" dirty="0">
                <a:solidFill>
                  <a:srgbClr val="000000"/>
                </a:solidFill>
                <a:latin typeface="Times New Roman" panose="02020603050405020304" pitchFamily="18" charset="0"/>
              </a:rPr>
              <a:t> out=</a:t>
            </a:r>
            <a:r>
              <a:rPr lang="en-US" altLang="zh-CN" sz="2800" b="1" u="sng" kern="100" dirty="0" err="1">
                <a:solidFill>
                  <a:prstClr val="black">
                    <a:lumMod val="75000"/>
                  </a:prstClr>
                </a:solidFill>
                <a:latin typeface="Times New Roman" panose="02020603050405020304" pitchFamily="18" charset="0"/>
              </a:rPr>
              <a:t>prin</a:t>
            </a:r>
            <a:r>
              <a:rPr lang="en-US" altLang="zh-CN" sz="2800" kern="100" dirty="0">
                <a:solidFill>
                  <a:srgbClr val="000000"/>
                </a:solidFill>
                <a:latin typeface="Times New Roman" panose="02020603050405020304" pitchFamily="18" charset="0"/>
              </a:rPr>
              <a:t> n=3 plot=pattern(</a:t>
            </a:r>
            <a:r>
              <a:rPr lang="en-US" altLang="zh-CN" sz="2800" kern="100" dirty="0" err="1">
                <a:solidFill>
                  <a:srgbClr val="000000"/>
                </a:solidFill>
                <a:latin typeface="Times New Roman" panose="02020603050405020304" pitchFamily="18" charset="0"/>
              </a:rPr>
              <a:t>ncomp</a:t>
            </a:r>
            <a:r>
              <a:rPr lang="en-US" altLang="zh-CN" sz="2800" kern="100" dirty="0">
                <a:solidFill>
                  <a:srgbClr val="000000"/>
                </a:solidFill>
                <a:latin typeface="Times New Roman" panose="02020603050405020304" pitchFamily="18" charset="0"/>
              </a:rPr>
              <a:t>=2) plot=score(</a:t>
            </a:r>
            <a:r>
              <a:rPr lang="en-US" altLang="zh-CN" sz="2800" kern="100" dirty="0" err="1">
                <a:solidFill>
                  <a:srgbClr val="000000"/>
                </a:solidFill>
                <a:latin typeface="Times New Roman" panose="02020603050405020304" pitchFamily="18" charset="0"/>
              </a:rPr>
              <a:t>ncomp</a:t>
            </a:r>
            <a:r>
              <a:rPr lang="en-US" altLang="zh-CN" sz="2800" kern="100" dirty="0">
                <a:solidFill>
                  <a:srgbClr val="000000"/>
                </a:solidFill>
                <a:latin typeface="Times New Roman" panose="02020603050405020304" pitchFamily="18" charset="0"/>
              </a:rPr>
              <a:t>=2);                                                     </a:t>
            </a:r>
            <a:endParaRPr lang="zh-CN" altLang="zh-CN" sz="2800" kern="100" dirty="0">
              <a:solidFill>
                <a:srgbClr val="000000"/>
              </a:solidFill>
              <a:latin typeface="Times New Roman" panose="02020603050405020304" pitchFamily="18" charset="0"/>
            </a:endParaRPr>
          </a:p>
          <a:p>
            <a:pPr indent="304800" eaLnBrk="1" fontAlgn="auto" hangingPunct="1">
              <a:lnSpc>
                <a:spcPct val="120000"/>
              </a:lnSpc>
              <a:spcBef>
                <a:spcPts val="0"/>
              </a:spcBef>
              <a:spcAft>
                <a:spcPts val="0"/>
              </a:spcAft>
              <a:defRPr/>
            </a:pPr>
            <a:r>
              <a:rPr lang="en-US" altLang="zh-CN" sz="2800" kern="100" dirty="0">
                <a:solidFill>
                  <a:srgbClr val="000000"/>
                </a:solidFill>
                <a:latin typeface="Times New Roman" panose="02020603050405020304" pitchFamily="18" charset="0"/>
              </a:rPr>
              <a:t>var </a:t>
            </a:r>
            <a:r>
              <a:rPr lang="en-US" altLang="zh-CN" sz="2800" b="1" u="sng" kern="100" dirty="0">
                <a:solidFill>
                  <a:srgbClr val="FF0066"/>
                </a:solidFill>
                <a:latin typeface="Times New Roman" panose="02020603050405020304" pitchFamily="18" charset="0"/>
              </a:rPr>
              <a:t>x1-x10</a:t>
            </a:r>
            <a:r>
              <a:rPr lang="en-US" altLang="zh-CN" sz="2800" kern="100" dirty="0">
                <a:solidFill>
                  <a:srgbClr val="000000"/>
                </a:solidFill>
                <a:latin typeface="Times New Roman" panose="02020603050405020304" pitchFamily="18" charset="0"/>
              </a:rPr>
              <a:t>;</a:t>
            </a:r>
            <a:endParaRPr lang="zh-CN" altLang="zh-CN" sz="2800" kern="100" dirty="0">
              <a:solidFill>
                <a:srgbClr val="000000"/>
              </a:solidFill>
              <a:latin typeface="Times New Roman" panose="02020603050405020304" pitchFamily="18" charset="0"/>
            </a:endParaRPr>
          </a:p>
          <a:p>
            <a:pPr indent="304800" eaLnBrk="1" fontAlgn="auto" hangingPunct="1">
              <a:lnSpc>
                <a:spcPct val="120000"/>
              </a:lnSpc>
              <a:spcBef>
                <a:spcPts val="0"/>
              </a:spcBef>
              <a:spcAft>
                <a:spcPts val="0"/>
              </a:spcAft>
              <a:defRPr/>
            </a:pPr>
            <a:r>
              <a:rPr lang="en-US" altLang="zh-CN" sz="2800" kern="100" dirty="0">
                <a:solidFill>
                  <a:srgbClr val="000000"/>
                </a:solidFill>
                <a:latin typeface="Times New Roman" panose="02020603050405020304" pitchFamily="18" charset="0"/>
              </a:rPr>
              <a:t>id region;</a:t>
            </a:r>
            <a:endParaRPr lang="zh-CN" altLang="zh-CN" sz="2800" kern="100" dirty="0">
              <a:solidFill>
                <a:srgbClr val="000000"/>
              </a:solidFill>
              <a:latin typeface="Times New Roman" panose="02020603050405020304" pitchFamily="18" charset="0"/>
            </a:endParaRPr>
          </a:p>
          <a:p>
            <a:pPr indent="304800" eaLnBrk="1" fontAlgn="auto" hangingPunct="1">
              <a:lnSpc>
                <a:spcPct val="120000"/>
              </a:lnSpc>
              <a:spcBef>
                <a:spcPts val="0"/>
              </a:spcBef>
              <a:spcAft>
                <a:spcPts val="0"/>
              </a:spcAft>
              <a:defRPr/>
            </a:pPr>
            <a:r>
              <a:rPr lang="en-US" altLang="zh-CN" sz="2800" kern="100" dirty="0">
                <a:solidFill>
                  <a:srgbClr val="000000"/>
                </a:solidFill>
                <a:latin typeface="Times New Roman" panose="02020603050405020304" pitchFamily="18" charset="0"/>
              </a:rPr>
              <a:t>run;</a:t>
            </a:r>
            <a:endParaRPr lang="zh-CN" altLang="zh-CN" sz="2800" kern="100" dirty="0">
              <a:solidFill>
                <a:srgbClr val="000000"/>
              </a:solidFill>
              <a:latin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图片 2">
            <a:extLst>
              <a:ext uri="{FF2B5EF4-FFF2-40B4-BE49-F238E27FC236}">
                <a16:creationId xmlns:a16="http://schemas.microsoft.com/office/drawing/2014/main" id="{2645D535-9AA8-4E29-94B7-69A84092B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1916113"/>
            <a:ext cx="8297862" cy="36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9F2272D9-0094-4EC3-B839-BDB4D9423561}"/>
              </a:ext>
            </a:extLst>
          </p:cNvPr>
          <p:cNvSpPr txBox="1">
            <a:spLocks/>
          </p:cNvSpPr>
          <p:nvPr/>
        </p:nvSpPr>
        <p:spPr bwMode="auto">
          <a:xfrm>
            <a:off x="684213" y="460375"/>
            <a:ext cx="2592387" cy="719138"/>
          </a:xfrm>
          <a:prstGeom prst="rect">
            <a:avLst/>
          </a:prstGeom>
          <a:noFill/>
          <a:ln>
            <a:noFill/>
          </a:ln>
        </p:spPr>
        <p:txBody>
          <a:bodyPr anchor="ctr"/>
          <a:lstStyle>
            <a:lvl1pPr algn="ctr" rtl="0" fontAlgn="base">
              <a:spcBef>
                <a:spcPct val="0"/>
              </a:spcBef>
              <a:spcAft>
                <a:spcPct val="0"/>
              </a:spcAft>
              <a:defRPr sz="3960" kern="1200">
                <a:solidFill>
                  <a:schemeClr val="tx1"/>
                </a:solidFill>
                <a:latin typeface="+mj-lt"/>
                <a:ea typeface="+mj-ea"/>
                <a:cs typeface="+mj-cs"/>
              </a:defRPr>
            </a:lvl1pPr>
            <a:lvl2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5pPr>
            <a:lvl6pPr marL="41147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6pPr>
            <a:lvl7pPr marL="82294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7pPr>
            <a:lvl8pPr marL="1234409"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8pPr>
            <a:lvl9pPr marL="1645879"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9pPr>
          </a:lstStyle>
          <a:p>
            <a:pPr algn="l" eaLnBrk="1" hangingPunct="1">
              <a:defRPr/>
            </a:pPr>
            <a:r>
              <a:rPr lang="en-US" altLang="zh-CN" sz="3200" b="1">
                <a:solidFill>
                  <a:srgbClr val="000099"/>
                </a:solidFill>
                <a:latin typeface="黑体" panose="02010609060101010101" pitchFamily="49" charset="-122"/>
                <a:ea typeface="黑体" panose="02010609060101010101" pitchFamily="49" charset="-122"/>
                <a:cs typeface="+mn-cs"/>
              </a:rPr>
              <a:t>SAS</a:t>
            </a:r>
            <a:r>
              <a:rPr lang="zh-CN" altLang="en-US" sz="3200" b="1">
                <a:solidFill>
                  <a:srgbClr val="000099"/>
                </a:solidFill>
                <a:latin typeface="黑体" panose="02010609060101010101" pitchFamily="49" charset="-122"/>
                <a:ea typeface="黑体" panose="02010609060101010101" pitchFamily="49" charset="-122"/>
                <a:cs typeface="+mn-cs"/>
              </a:rPr>
              <a:t>输出</a:t>
            </a:r>
            <a:endParaRPr lang="zh-CN" altLang="en-US" sz="3200" b="1" dirty="0">
              <a:solidFill>
                <a:srgbClr val="000099"/>
              </a:solidFill>
              <a:latin typeface="黑体" panose="02010609060101010101" pitchFamily="49" charset="-122"/>
              <a:ea typeface="黑体" panose="02010609060101010101" pitchFamily="49"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BB795C-9A3E-421C-BC3F-536CA964E650}"/>
              </a:ext>
            </a:extLst>
          </p:cNvPr>
          <p:cNvSpPr>
            <a:spLocks noGrp="1"/>
          </p:cNvSpPr>
          <p:nvPr>
            <p:ph type="title"/>
          </p:nvPr>
        </p:nvSpPr>
        <p:spPr>
          <a:xfrm>
            <a:off x="684213" y="460375"/>
            <a:ext cx="2592387" cy="719138"/>
          </a:xfrm>
        </p:spPr>
        <p:txBody>
          <a:bodyPr/>
          <a:lstStyle/>
          <a:p>
            <a:pPr algn="l" eaLnBrk="1" hangingPunct="1">
              <a:defRPr/>
            </a:pPr>
            <a:r>
              <a:rPr lang="en-US" altLang="zh-CN" sz="3200" b="1" dirty="0">
                <a:solidFill>
                  <a:srgbClr val="000099"/>
                </a:solidFill>
                <a:latin typeface="黑体" panose="02010609060101010101" pitchFamily="49" charset="-122"/>
                <a:ea typeface="黑体" panose="02010609060101010101" pitchFamily="49" charset="-122"/>
                <a:cs typeface="+mn-cs"/>
              </a:rPr>
              <a:t>SAS</a:t>
            </a:r>
            <a:r>
              <a:rPr lang="zh-CN" altLang="en-US" sz="3200" b="1" dirty="0">
                <a:solidFill>
                  <a:srgbClr val="000099"/>
                </a:solidFill>
                <a:latin typeface="黑体" panose="02010609060101010101" pitchFamily="49" charset="-122"/>
                <a:ea typeface="黑体" panose="02010609060101010101" pitchFamily="49" charset="-122"/>
                <a:cs typeface="+mn-cs"/>
              </a:rPr>
              <a:t>输出</a:t>
            </a:r>
          </a:p>
        </p:txBody>
      </p:sp>
      <p:pic>
        <p:nvPicPr>
          <p:cNvPr id="97283" name="图片 3">
            <a:extLst>
              <a:ext uri="{FF2B5EF4-FFF2-40B4-BE49-F238E27FC236}">
                <a16:creationId xmlns:a16="http://schemas.microsoft.com/office/drawing/2014/main" id="{1A5C25EE-2A70-4807-83F8-F4D13FFAA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401763"/>
            <a:ext cx="446405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A58A334A-2CDD-470E-82E8-DC2E41A1495B}"/>
              </a:ext>
            </a:extLst>
          </p:cNvPr>
          <p:cNvSpPr/>
          <p:nvPr/>
        </p:nvSpPr>
        <p:spPr>
          <a:xfrm>
            <a:off x="5859463" y="2276475"/>
            <a:ext cx="803275" cy="728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图片 6">
            <a:extLst>
              <a:ext uri="{FF2B5EF4-FFF2-40B4-BE49-F238E27FC236}">
                <a16:creationId xmlns:a16="http://schemas.microsoft.com/office/drawing/2014/main" id="{18DD134D-20F8-491A-9CC4-E5FE3A3D3D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21" b="1721"/>
          <a:stretch>
            <a:fillRect/>
          </a:stretch>
        </p:blipFill>
        <p:spPr bwMode="auto">
          <a:xfrm>
            <a:off x="900113" y="1995488"/>
            <a:ext cx="7500937" cy="42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45B6A58B-7598-476B-8BA9-94B6CF5D59F7}"/>
              </a:ext>
            </a:extLst>
          </p:cNvPr>
          <p:cNvSpPr>
            <a:spLocks noGrp="1"/>
          </p:cNvSpPr>
          <p:nvPr>
            <p:ph type="title"/>
          </p:nvPr>
        </p:nvSpPr>
        <p:spPr>
          <a:xfrm>
            <a:off x="323850" y="549275"/>
            <a:ext cx="2592388" cy="719138"/>
          </a:xfrm>
        </p:spPr>
        <p:txBody>
          <a:bodyPr/>
          <a:lstStyle/>
          <a:p>
            <a:pPr algn="l" eaLnBrk="1" hangingPunct="1">
              <a:defRPr/>
            </a:pPr>
            <a:r>
              <a:rPr lang="en-US" altLang="zh-CN" sz="3200" b="1" dirty="0">
                <a:solidFill>
                  <a:srgbClr val="000099"/>
                </a:solidFill>
                <a:latin typeface="黑体" panose="02010609060101010101" pitchFamily="49" charset="-122"/>
                <a:ea typeface="黑体" panose="02010609060101010101" pitchFamily="49" charset="-122"/>
                <a:cs typeface="+mn-cs"/>
              </a:rPr>
              <a:t>SAS</a:t>
            </a:r>
            <a:r>
              <a:rPr lang="zh-CN" altLang="en-US" sz="3200" b="1" dirty="0">
                <a:solidFill>
                  <a:srgbClr val="000099"/>
                </a:solidFill>
                <a:latin typeface="黑体" panose="02010609060101010101" pitchFamily="49" charset="-122"/>
                <a:ea typeface="黑体" panose="02010609060101010101" pitchFamily="49" charset="-122"/>
                <a:cs typeface="+mn-cs"/>
              </a:rPr>
              <a:t>输出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FF2B5EF4-FFF2-40B4-BE49-F238E27FC236}">
                <a16:creationId xmlns:a16="http://schemas.microsoft.com/office/drawing/2014/main" id="{78E2404E-7906-4C1D-AD73-C931A568E347}"/>
              </a:ext>
            </a:extLst>
          </p:cNvPr>
          <p:cNvSpPr>
            <a:spLocks noGrp="1" noChangeArrowheads="1"/>
          </p:cNvSpPr>
          <p:nvPr>
            <p:ph type="body" idx="1"/>
          </p:nvPr>
        </p:nvSpPr>
        <p:spPr>
          <a:xfrm>
            <a:off x="0" y="476250"/>
            <a:ext cx="8893175" cy="5867400"/>
          </a:xfrm>
        </p:spPr>
        <p:txBody>
          <a:bodyPr/>
          <a:lstStyle/>
          <a:p>
            <a:pPr algn="just" eaLnBrk="1" hangingPunct="1">
              <a:lnSpc>
                <a:spcPct val="130000"/>
              </a:lnSpc>
              <a:buFontTx/>
              <a:buNone/>
            </a:pPr>
            <a:r>
              <a:rPr lang="en-US" altLang="zh-CN">
                <a:solidFill>
                  <a:schemeClr val="tx2"/>
                </a:solidFill>
                <a:latin typeface="新宋体" panose="02010609030101010101" pitchFamily="49" charset="-122"/>
                <a:ea typeface="新宋体" panose="02010609030101010101" pitchFamily="49" charset="-122"/>
              </a:rPr>
              <a:t>      </a:t>
            </a:r>
            <a:r>
              <a:rPr lang="zh-CN" altLang="en-US">
                <a:solidFill>
                  <a:srgbClr val="FF0000"/>
                </a:solidFill>
                <a:latin typeface="新宋体" panose="02010609030101010101" pitchFamily="49" charset="-122"/>
                <a:ea typeface="新宋体" panose="02010609030101010101" pitchFamily="49" charset="-122"/>
              </a:rPr>
              <a:t>主成分分析是把各变量之间互相关联的复杂关系进行简化分析的方法。</a:t>
            </a:r>
          </a:p>
          <a:p>
            <a:pPr algn="just" eaLnBrk="1" hangingPunct="1">
              <a:lnSpc>
                <a:spcPct val="130000"/>
              </a:lnSpc>
              <a:buFontTx/>
              <a:buNone/>
            </a:pPr>
            <a:r>
              <a:rPr lang="zh-CN" altLang="en-US">
                <a:solidFill>
                  <a:schemeClr val="tx2"/>
                </a:solidFill>
                <a:latin typeface="新宋体" panose="02010609030101010101" pitchFamily="49" charset="-122"/>
                <a:ea typeface="新宋体" panose="02010609030101010101" pitchFamily="49" charset="-122"/>
              </a:rPr>
              <a:t>      </a:t>
            </a:r>
            <a:r>
              <a:rPr lang="zh-CN" altLang="en-US">
                <a:solidFill>
                  <a:srgbClr val="000000"/>
                </a:solidFill>
                <a:latin typeface="新宋体" panose="02010609030101010101" pitchFamily="49" charset="-122"/>
                <a:ea typeface="新宋体" panose="02010609030101010101" pitchFamily="49" charset="-122"/>
              </a:rPr>
              <a:t>在社会经济的研究中，为了全面系统的分析和研究问题，必须考虑许多经济指标，这些指标能从不同的侧面反映我们所研究的对象的特征，但在某种程度上存在信息的重叠，具有一定的相关性。</a:t>
            </a:r>
          </a:p>
          <a:p>
            <a:pPr algn="just" eaLnBrk="1" hangingPunct="1">
              <a:lnSpc>
                <a:spcPct val="130000"/>
              </a:lnSpc>
              <a:buFontTx/>
              <a:buNone/>
            </a:pPr>
            <a:r>
              <a:rPr lang="zh-CN" altLang="en-US">
                <a:solidFill>
                  <a:srgbClr val="FF0066"/>
                </a:solidFill>
                <a:latin typeface="新宋体" panose="02010609030101010101" pitchFamily="49" charset="-122"/>
                <a:ea typeface="新宋体" panose="02010609030101010101" pitchFamily="49" charset="-122"/>
              </a:rPr>
              <a:t>      </a:t>
            </a:r>
            <a:endParaRPr lang="zh-CN" altLang="en-US">
              <a:solidFill>
                <a:schemeClr val="tx2"/>
              </a:solidFill>
            </a:endParaRPr>
          </a:p>
        </p:txBody>
      </p:sp>
    </p:spTree>
  </p:cSld>
  <p:clrMapOvr>
    <a:masterClrMapping/>
  </p:clrMapOvr>
  <p:transition spd="med">
    <p:strips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Effect transition="in" filter="blinds(horizontal)">
                                      <p:cBhvr>
                                        <p:cTn id="7" dur="500"/>
                                        <p:tgtEl>
                                          <p:spTgt spid="20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51">
                                            <p:txEl>
                                              <p:pRg st="1" end="1"/>
                                            </p:txEl>
                                          </p:spTgt>
                                        </p:tgtEl>
                                        <p:attrNameLst>
                                          <p:attrName>style.visibility</p:attrName>
                                        </p:attrNameLst>
                                      </p:cBhvr>
                                      <p:to>
                                        <p:strVal val="visible"/>
                                      </p:to>
                                    </p:set>
                                    <p:animEffect transition="in" filter="blinds(horizontal)">
                                      <p:cBhvr>
                                        <p:cTn id="12" dur="500"/>
                                        <p:tgtEl>
                                          <p:spTgt spid="20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51">
                                            <p:txEl>
                                              <p:pRg st="2" end="2"/>
                                            </p:txEl>
                                          </p:spTgt>
                                        </p:tgtEl>
                                        <p:attrNameLst>
                                          <p:attrName>style.visibility</p:attrName>
                                        </p:attrNameLst>
                                      </p:cBhvr>
                                      <p:to>
                                        <p:strVal val="visible"/>
                                      </p:to>
                                    </p:set>
                                    <p:animEffect transition="in" filter="blinds(horizontal)">
                                      <p:cBhvr>
                                        <p:cTn id="17" dur="500"/>
                                        <p:tgtEl>
                                          <p:spTgt spid="20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图片 2">
            <a:extLst>
              <a:ext uri="{FF2B5EF4-FFF2-40B4-BE49-F238E27FC236}">
                <a16:creationId xmlns:a16="http://schemas.microsoft.com/office/drawing/2014/main" id="{E9DC19AA-8C26-4531-BB8C-051E587AE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238" y="615950"/>
            <a:ext cx="5075237"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38D53736-95A6-4D2B-B07E-E19250563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4694238"/>
            <a:ext cx="7129462"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E4880FF5-9110-447B-BA9C-8BD3497C706D}"/>
              </a:ext>
            </a:extLst>
          </p:cNvPr>
          <p:cNvSpPr>
            <a:spLocks noGrp="1"/>
          </p:cNvSpPr>
          <p:nvPr>
            <p:ph type="title"/>
          </p:nvPr>
        </p:nvSpPr>
        <p:spPr>
          <a:xfrm>
            <a:off x="342900" y="357188"/>
            <a:ext cx="2592388" cy="719137"/>
          </a:xfrm>
        </p:spPr>
        <p:txBody>
          <a:bodyPr/>
          <a:lstStyle/>
          <a:p>
            <a:pPr algn="l" eaLnBrk="1" hangingPunct="1">
              <a:defRPr/>
            </a:pPr>
            <a:r>
              <a:rPr lang="en-US" altLang="zh-CN" sz="3200" b="1" dirty="0">
                <a:solidFill>
                  <a:srgbClr val="000099"/>
                </a:solidFill>
                <a:latin typeface="黑体" panose="02010609060101010101" pitchFamily="49" charset="-122"/>
                <a:ea typeface="黑体" panose="02010609060101010101" pitchFamily="49" charset="-122"/>
                <a:cs typeface="+mn-cs"/>
              </a:rPr>
              <a:t>SAS</a:t>
            </a:r>
            <a:r>
              <a:rPr lang="zh-CN" altLang="en-US" sz="3200" b="1" dirty="0">
                <a:solidFill>
                  <a:srgbClr val="000099"/>
                </a:solidFill>
                <a:latin typeface="黑体" panose="02010609060101010101" pitchFamily="49" charset="-122"/>
                <a:ea typeface="黑体" panose="02010609060101010101" pitchFamily="49" charset="-122"/>
                <a:cs typeface="+mn-cs"/>
              </a:rPr>
              <a:t>输出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D60ADE01-D3DC-4606-B9FC-CEB165C2D51B}"/>
              </a:ext>
            </a:extLst>
          </p:cNvPr>
          <p:cNvGraphicFramePr>
            <a:graphicFrameLocks noGrp="1"/>
          </p:cNvGraphicFramePr>
          <p:nvPr/>
        </p:nvGraphicFramePr>
        <p:xfrm>
          <a:off x="508000" y="928688"/>
          <a:ext cx="8323262" cy="3708400"/>
        </p:xfrm>
        <a:graphic>
          <a:graphicData uri="http://schemas.openxmlformats.org/drawingml/2006/table">
            <a:tbl>
              <a:tblPr/>
              <a:tblGrid>
                <a:gridCol w="859680">
                  <a:extLst>
                    <a:ext uri="{9D8B030D-6E8A-4147-A177-3AD203B41FA5}">
                      <a16:colId xmlns:a16="http://schemas.microsoft.com/office/drawing/2014/main" val="20000"/>
                    </a:ext>
                  </a:extLst>
                </a:gridCol>
                <a:gridCol w="3147921">
                  <a:extLst>
                    <a:ext uri="{9D8B030D-6E8A-4147-A177-3AD203B41FA5}">
                      <a16:colId xmlns:a16="http://schemas.microsoft.com/office/drawing/2014/main" val="20001"/>
                    </a:ext>
                  </a:extLst>
                </a:gridCol>
                <a:gridCol w="2280498">
                  <a:extLst>
                    <a:ext uri="{9D8B030D-6E8A-4147-A177-3AD203B41FA5}">
                      <a16:colId xmlns:a16="http://schemas.microsoft.com/office/drawing/2014/main" val="20002"/>
                    </a:ext>
                  </a:extLst>
                </a:gridCol>
                <a:gridCol w="2035163">
                  <a:extLst>
                    <a:ext uri="{9D8B030D-6E8A-4147-A177-3AD203B41FA5}">
                      <a16:colId xmlns:a16="http://schemas.microsoft.com/office/drawing/2014/main" val="20003"/>
                    </a:ext>
                  </a:extLst>
                </a:gridCol>
              </a:tblGrid>
              <a:tr h="398885">
                <a:tc gridSpan="4">
                  <a:txBody>
                    <a:bodyPr/>
                    <a:lstStyle/>
                    <a:p>
                      <a:pPr algn="ctr" rtl="0" fontAlgn="t"/>
                      <a:r>
                        <a:rPr lang="zh-CN" altLang="en-US" sz="2400" b="0" i="0" u="none" strike="noStrike" dirty="0">
                          <a:solidFill>
                            <a:srgbClr val="000099"/>
                          </a:solidFill>
                          <a:effectLst/>
                          <a:latin typeface="宋体" panose="02010600030101010101" pitchFamily="2" charset="-122"/>
                          <a:ea typeface="宋体" panose="02010600030101010101" pitchFamily="2" charset="-122"/>
                        </a:rPr>
                        <a:t>特征向量</a:t>
                      </a:r>
                    </a:p>
                  </a:txBody>
                  <a:tcPr marL="6350" marR="6350" marT="6349" marB="0">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00865">
                <a:tc gridSpan="2">
                  <a:txBody>
                    <a:bodyPr/>
                    <a:lstStyle/>
                    <a:p>
                      <a:pPr algn="l" rtl="0" fontAlgn="t"/>
                      <a:r>
                        <a:rPr lang="zh-CN" altLang="en-US" sz="1800" b="0" i="0" u="none" strike="noStrike" dirty="0">
                          <a:solidFill>
                            <a:srgbClr val="000000"/>
                          </a:solidFill>
                          <a:effectLst/>
                          <a:latin typeface="宋体" panose="02010600030101010101" pitchFamily="2" charset="-122"/>
                          <a:ea typeface="宋体" panose="02010600030101010101" pitchFamily="2" charset="-122"/>
                        </a:rPr>
                        <a:t>　</a:t>
                      </a:r>
                    </a:p>
                  </a:txBody>
                  <a:tcPr marL="6350" marR="6350" marT="6349" marB="0">
                    <a:lnL>
                      <a:noFill/>
                    </a:lnL>
                    <a:lnR w="6350" cap="flat" cmpd="sng" algn="ctr">
                      <a:solidFill>
                        <a:srgbClr val="C1C1C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hMerge="1">
                  <a:txBody>
                    <a:bodyPr/>
                    <a:lstStyle/>
                    <a:p>
                      <a:endParaRPr lang="zh-CN" altLang="en-US"/>
                    </a:p>
                  </a:txBody>
                  <a:tcPr/>
                </a:tc>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Prin1</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Prin2</a:t>
                      </a:r>
                    </a:p>
                  </a:txBody>
                  <a:tcPr marL="6350" marR="6350" marT="6349" marB="0">
                    <a:lnL w="6350" cap="flat" cmpd="sng" algn="ctr">
                      <a:solidFill>
                        <a:srgbClr val="C1C1C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extLst>
                  <a:ext uri="{0D108BD9-81ED-4DB2-BD59-A6C34878D82A}">
                    <a16:rowId xmlns:a16="http://schemas.microsoft.com/office/drawing/2014/main" val="10001"/>
                  </a:ext>
                </a:extLst>
              </a:tr>
              <a:tr h="300865">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x1</a:t>
                      </a:r>
                    </a:p>
                  </a:txBody>
                  <a:tcPr marL="6350" marR="6350" marT="6349" marB="0">
                    <a:lnL>
                      <a:noFill/>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l" rtl="0" fontAlgn="t"/>
                      <a:r>
                        <a:rPr lang="zh-CN" altLang="en-US" sz="1800" b="0" i="0" u="none" strike="noStrike">
                          <a:solidFill>
                            <a:srgbClr val="000000"/>
                          </a:solidFill>
                          <a:effectLst/>
                          <a:latin typeface="宋体" panose="02010600030101010101" pitchFamily="2" charset="-122"/>
                          <a:ea typeface="宋体" panose="02010600030101010101" pitchFamily="2" charset="-122"/>
                        </a:rPr>
                        <a:t>人均地区生产总值</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a:solidFill>
                            <a:srgbClr val="000000"/>
                          </a:solidFill>
                          <a:effectLst/>
                          <a:latin typeface="Times New Roman" panose="02020603050405020304" pitchFamily="18" charset="0"/>
                          <a:ea typeface="等线" panose="02010600030101010101" pitchFamily="2" charset="-122"/>
                        </a:rPr>
                        <a:t>0.3301 </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dirty="0">
                          <a:solidFill>
                            <a:srgbClr val="FF0000"/>
                          </a:solidFill>
                          <a:effectLst/>
                          <a:latin typeface="Times New Roman" panose="02020603050405020304" pitchFamily="18" charset="0"/>
                          <a:ea typeface="等线" panose="02010600030101010101" pitchFamily="2" charset="-122"/>
                        </a:rPr>
                        <a:t>-0.2133 </a:t>
                      </a:r>
                    </a:p>
                  </a:txBody>
                  <a:tcPr marL="6350" marR="6350" marT="6349" marB="0">
                    <a:lnL w="6350" cap="flat" cmpd="sng" algn="ctr">
                      <a:solidFill>
                        <a:srgbClr val="C1C1C1"/>
                      </a:solidFill>
                      <a:prstDash val="solid"/>
                      <a:round/>
                      <a:headEnd type="none" w="med" len="med"/>
                      <a:tailEnd type="none" w="med" len="med"/>
                    </a:lnL>
                    <a:lnR>
                      <a:noFill/>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extLst>
                  <a:ext uri="{0D108BD9-81ED-4DB2-BD59-A6C34878D82A}">
                    <a16:rowId xmlns:a16="http://schemas.microsoft.com/office/drawing/2014/main" val="10002"/>
                  </a:ext>
                </a:extLst>
              </a:tr>
              <a:tr h="300865">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x2</a:t>
                      </a:r>
                    </a:p>
                  </a:txBody>
                  <a:tcPr marL="6350" marR="6350" marT="6349" marB="0">
                    <a:lnL>
                      <a:noFill/>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l" rtl="0" fontAlgn="t"/>
                      <a:r>
                        <a:rPr lang="zh-CN" altLang="en-US" sz="1800" b="0" i="0" u="none" strike="noStrike" dirty="0">
                          <a:solidFill>
                            <a:srgbClr val="000000"/>
                          </a:solidFill>
                          <a:effectLst/>
                          <a:latin typeface="宋体" panose="02010600030101010101" pitchFamily="2" charset="-122"/>
                          <a:ea typeface="宋体" panose="02010600030101010101" pitchFamily="2" charset="-122"/>
                        </a:rPr>
                        <a:t>第三产业产值所占比重</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a:solidFill>
                            <a:srgbClr val="000000"/>
                          </a:solidFill>
                          <a:effectLst/>
                          <a:latin typeface="Times New Roman" panose="02020603050405020304" pitchFamily="18" charset="0"/>
                          <a:ea typeface="等线" panose="02010600030101010101" pitchFamily="2" charset="-122"/>
                        </a:rPr>
                        <a:t>0.3021 </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marL="0" algn="ctr" defTabSz="822940" rtl="0" eaLnBrk="1" fontAlgn="t" latinLnBrk="0" hangingPunct="1"/>
                      <a:r>
                        <a:rPr lang="en-US" altLang="zh-CN" sz="1800" b="1" i="0" u="none" strike="noStrike" kern="1200" dirty="0">
                          <a:solidFill>
                            <a:srgbClr val="000099"/>
                          </a:solidFill>
                          <a:effectLst/>
                          <a:latin typeface="Times New Roman" panose="02020603050405020304" pitchFamily="18" charset="0"/>
                          <a:ea typeface="等线" panose="02010600030101010101" pitchFamily="2" charset="-122"/>
                          <a:cs typeface="+mn-cs"/>
                        </a:rPr>
                        <a:t>0.3262 </a:t>
                      </a:r>
                    </a:p>
                  </a:txBody>
                  <a:tcPr marL="6350" marR="6350" marT="6349" marB="0">
                    <a:lnL w="6350" cap="flat" cmpd="sng" algn="ctr">
                      <a:solidFill>
                        <a:srgbClr val="C1C1C1"/>
                      </a:solidFill>
                      <a:prstDash val="solid"/>
                      <a:round/>
                      <a:headEnd type="none" w="med" len="med"/>
                      <a:tailEnd type="none" w="med" len="med"/>
                    </a:lnL>
                    <a:lnR>
                      <a:noFill/>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extLst>
                  <a:ext uri="{0D108BD9-81ED-4DB2-BD59-A6C34878D82A}">
                    <a16:rowId xmlns:a16="http://schemas.microsoft.com/office/drawing/2014/main" val="10003"/>
                  </a:ext>
                </a:extLst>
              </a:tr>
              <a:tr h="300865">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x3</a:t>
                      </a:r>
                    </a:p>
                  </a:txBody>
                  <a:tcPr marL="6350" marR="6350" marT="6349" marB="0">
                    <a:lnL>
                      <a:noFill/>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l" rtl="0" fontAlgn="t"/>
                      <a:r>
                        <a:rPr lang="zh-CN" altLang="en-US" sz="1800" b="0" i="0" u="none" strike="noStrike">
                          <a:solidFill>
                            <a:srgbClr val="000000"/>
                          </a:solidFill>
                          <a:effectLst/>
                          <a:latin typeface="宋体" panose="02010600030101010101" pitchFamily="2" charset="-122"/>
                          <a:ea typeface="宋体" panose="02010600030101010101" pitchFamily="2" charset="-122"/>
                        </a:rPr>
                        <a:t>人均进出口额</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a:solidFill>
                            <a:srgbClr val="000000"/>
                          </a:solidFill>
                          <a:effectLst/>
                          <a:latin typeface="Times New Roman" panose="02020603050405020304" pitchFamily="18" charset="0"/>
                          <a:ea typeface="等线" panose="02010600030101010101" pitchFamily="2" charset="-122"/>
                        </a:rPr>
                        <a:t>0.3375 </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dirty="0">
                          <a:solidFill>
                            <a:srgbClr val="FF0000"/>
                          </a:solidFill>
                          <a:effectLst/>
                          <a:latin typeface="Times New Roman" panose="02020603050405020304" pitchFamily="18" charset="0"/>
                          <a:ea typeface="等线" panose="02010600030101010101" pitchFamily="2" charset="-122"/>
                        </a:rPr>
                        <a:t>-0.2722 </a:t>
                      </a:r>
                    </a:p>
                  </a:txBody>
                  <a:tcPr marL="6350" marR="6350" marT="6349" marB="0">
                    <a:lnL w="6350" cap="flat" cmpd="sng" algn="ctr">
                      <a:solidFill>
                        <a:srgbClr val="C1C1C1"/>
                      </a:solidFill>
                      <a:prstDash val="solid"/>
                      <a:round/>
                      <a:headEnd type="none" w="med" len="med"/>
                      <a:tailEnd type="none" w="med" len="med"/>
                    </a:lnL>
                    <a:lnR>
                      <a:noFill/>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extLst>
                  <a:ext uri="{0D108BD9-81ED-4DB2-BD59-A6C34878D82A}">
                    <a16:rowId xmlns:a16="http://schemas.microsoft.com/office/drawing/2014/main" val="10004"/>
                  </a:ext>
                </a:extLst>
              </a:tr>
              <a:tr h="300865">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x4</a:t>
                      </a:r>
                    </a:p>
                  </a:txBody>
                  <a:tcPr marL="6350" marR="6350" marT="6349" marB="0">
                    <a:lnL>
                      <a:noFill/>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l" rtl="0" fontAlgn="t"/>
                      <a:r>
                        <a:rPr lang="zh-CN" altLang="en-US" sz="1800" b="0" i="0" u="none" strike="noStrike" dirty="0">
                          <a:solidFill>
                            <a:srgbClr val="000000"/>
                          </a:solidFill>
                          <a:effectLst/>
                          <a:latin typeface="宋体" panose="02010600030101010101" pitchFamily="2" charset="-122"/>
                          <a:ea typeface="宋体" panose="02010600030101010101" pitchFamily="2" charset="-122"/>
                        </a:rPr>
                        <a:t>人均可支配收入</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a:solidFill>
                            <a:srgbClr val="000000"/>
                          </a:solidFill>
                          <a:effectLst/>
                          <a:latin typeface="Times New Roman" panose="02020603050405020304" pitchFamily="18" charset="0"/>
                          <a:ea typeface="等线" panose="02010600030101010101" pitchFamily="2" charset="-122"/>
                        </a:rPr>
                        <a:t>0.3457 </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dirty="0">
                          <a:solidFill>
                            <a:srgbClr val="FF0000"/>
                          </a:solidFill>
                          <a:effectLst/>
                          <a:latin typeface="Times New Roman" panose="02020603050405020304" pitchFamily="18" charset="0"/>
                          <a:ea typeface="等线" panose="02010600030101010101" pitchFamily="2" charset="-122"/>
                        </a:rPr>
                        <a:t>-0.1365 </a:t>
                      </a:r>
                    </a:p>
                  </a:txBody>
                  <a:tcPr marL="6350" marR="6350" marT="6349" marB="0">
                    <a:lnL w="6350" cap="flat" cmpd="sng" algn="ctr">
                      <a:solidFill>
                        <a:srgbClr val="C1C1C1"/>
                      </a:solidFill>
                      <a:prstDash val="solid"/>
                      <a:round/>
                      <a:headEnd type="none" w="med" len="med"/>
                      <a:tailEnd type="none" w="med" len="med"/>
                    </a:lnL>
                    <a:lnR>
                      <a:noFill/>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extLst>
                  <a:ext uri="{0D108BD9-81ED-4DB2-BD59-A6C34878D82A}">
                    <a16:rowId xmlns:a16="http://schemas.microsoft.com/office/drawing/2014/main" val="10005"/>
                  </a:ext>
                </a:extLst>
              </a:tr>
              <a:tr h="300865">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x5</a:t>
                      </a:r>
                    </a:p>
                  </a:txBody>
                  <a:tcPr marL="6350" marR="6350" marT="6349" marB="0">
                    <a:lnL>
                      <a:noFill/>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l" rtl="0" fontAlgn="t"/>
                      <a:r>
                        <a:rPr lang="zh-CN" altLang="en-US" sz="1800" b="0" i="0" u="none" strike="noStrike">
                          <a:solidFill>
                            <a:srgbClr val="000000"/>
                          </a:solidFill>
                          <a:effectLst/>
                          <a:latin typeface="宋体" panose="02010600030101010101" pitchFamily="2" charset="-122"/>
                          <a:ea typeface="宋体" panose="02010600030101010101" pitchFamily="2" charset="-122"/>
                        </a:rPr>
                        <a:t>人均地方财政收入</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dirty="0">
                          <a:solidFill>
                            <a:srgbClr val="000000"/>
                          </a:solidFill>
                          <a:effectLst/>
                          <a:latin typeface="Times New Roman" panose="02020603050405020304" pitchFamily="18" charset="0"/>
                          <a:ea typeface="等线" panose="02010600030101010101" pitchFamily="2" charset="-122"/>
                        </a:rPr>
                        <a:t>0.3460 </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dirty="0">
                          <a:solidFill>
                            <a:srgbClr val="FF0000"/>
                          </a:solidFill>
                          <a:effectLst/>
                          <a:latin typeface="Times New Roman" panose="02020603050405020304" pitchFamily="18" charset="0"/>
                          <a:ea typeface="等线" panose="02010600030101010101" pitchFamily="2" charset="-122"/>
                        </a:rPr>
                        <a:t>-0.0759 </a:t>
                      </a:r>
                    </a:p>
                  </a:txBody>
                  <a:tcPr marL="6350" marR="6350" marT="6349" marB="0">
                    <a:lnL w="6350" cap="flat" cmpd="sng" algn="ctr">
                      <a:solidFill>
                        <a:srgbClr val="C1C1C1"/>
                      </a:solidFill>
                      <a:prstDash val="solid"/>
                      <a:round/>
                      <a:headEnd type="none" w="med" len="med"/>
                      <a:tailEnd type="none" w="med" len="med"/>
                    </a:lnL>
                    <a:lnR>
                      <a:noFill/>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extLst>
                  <a:ext uri="{0D108BD9-81ED-4DB2-BD59-A6C34878D82A}">
                    <a16:rowId xmlns:a16="http://schemas.microsoft.com/office/drawing/2014/main" val="10006"/>
                  </a:ext>
                </a:extLst>
              </a:tr>
              <a:tr h="300865">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x6</a:t>
                      </a:r>
                    </a:p>
                  </a:txBody>
                  <a:tcPr marL="6350" marR="6350" marT="6349" marB="0">
                    <a:lnL>
                      <a:noFill/>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l" rtl="0" fontAlgn="t"/>
                      <a:r>
                        <a:rPr lang="zh-CN" altLang="en-US" sz="1800" b="0" i="0" u="none" strike="noStrike">
                          <a:solidFill>
                            <a:srgbClr val="000000"/>
                          </a:solidFill>
                          <a:effectLst/>
                          <a:latin typeface="宋体" panose="02010600030101010101" pitchFamily="2" charset="-122"/>
                          <a:ea typeface="宋体" panose="02010600030101010101" pitchFamily="2" charset="-122"/>
                        </a:rPr>
                        <a:t>每万从业人员有效发明专利数</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a:solidFill>
                            <a:srgbClr val="000000"/>
                          </a:solidFill>
                          <a:effectLst/>
                          <a:latin typeface="Times New Roman" panose="02020603050405020304" pitchFamily="18" charset="0"/>
                          <a:ea typeface="等线" panose="02010600030101010101" pitchFamily="2" charset="-122"/>
                        </a:rPr>
                        <a:t>0.2768 </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dirty="0">
                          <a:solidFill>
                            <a:srgbClr val="FF0000"/>
                          </a:solidFill>
                          <a:effectLst/>
                          <a:latin typeface="Times New Roman" panose="02020603050405020304" pitchFamily="18" charset="0"/>
                          <a:ea typeface="等线" panose="02010600030101010101" pitchFamily="2" charset="-122"/>
                        </a:rPr>
                        <a:t>-0.4151 </a:t>
                      </a:r>
                    </a:p>
                  </a:txBody>
                  <a:tcPr marL="6350" marR="6350" marT="6349" marB="0">
                    <a:lnL w="6350" cap="flat" cmpd="sng" algn="ctr">
                      <a:solidFill>
                        <a:srgbClr val="C1C1C1"/>
                      </a:solidFill>
                      <a:prstDash val="solid"/>
                      <a:round/>
                      <a:headEnd type="none" w="med" len="med"/>
                      <a:tailEnd type="none" w="med" len="med"/>
                    </a:lnL>
                    <a:lnR>
                      <a:noFill/>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extLst>
                  <a:ext uri="{0D108BD9-81ED-4DB2-BD59-A6C34878D82A}">
                    <a16:rowId xmlns:a16="http://schemas.microsoft.com/office/drawing/2014/main" val="10007"/>
                  </a:ext>
                </a:extLst>
              </a:tr>
              <a:tr h="300865">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x7</a:t>
                      </a:r>
                    </a:p>
                  </a:txBody>
                  <a:tcPr marL="6350" marR="6350" marT="6349" marB="0">
                    <a:lnL>
                      <a:noFill/>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l" rtl="0" fontAlgn="t"/>
                      <a:r>
                        <a:rPr lang="zh-CN" altLang="en-US" sz="1800" b="0" i="0" u="none" strike="noStrike" dirty="0">
                          <a:solidFill>
                            <a:srgbClr val="000000"/>
                          </a:solidFill>
                          <a:effectLst/>
                          <a:latin typeface="宋体" panose="02010600030101010101" pitchFamily="2" charset="-122"/>
                          <a:ea typeface="宋体" panose="02010600030101010101" pitchFamily="2" charset="-122"/>
                        </a:rPr>
                        <a:t>人均</a:t>
                      </a:r>
                      <a:r>
                        <a:rPr lang="en-US" altLang="zh-CN" sz="18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R&amp;D</a:t>
                      </a:r>
                      <a:r>
                        <a:rPr lang="zh-CN" altLang="en-US" sz="18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经费</a:t>
                      </a:r>
                      <a:r>
                        <a:rPr lang="zh-CN" altLang="en-US" sz="1800" b="0" i="0" u="none" strike="noStrike" dirty="0">
                          <a:solidFill>
                            <a:srgbClr val="000000"/>
                          </a:solidFill>
                          <a:effectLst/>
                          <a:latin typeface="宋体" panose="02010600030101010101" pitchFamily="2" charset="-122"/>
                          <a:ea typeface="宋体" panose="02010600030101010101" pitchFamily="2" charset="-122"/>
                        </a:rPr>
                        <a:t>支出</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a:solidFill>
                            <a:srgbClr val="000000"/>
                          </a:solidFill>
                          <a:effectLst/>
                          <a:latin typeface="Times New Roman" panose="02020603050405020304" pitchFamily="18" charset="0"/>
                          <a:ea typeface="等线" panose="02010600030101010101" pitchFamily="2" charset="-122"/>
                        </a:rPr>
                        <a:t>0.3465 </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dirty="0">
                          <a:solidFill>
                            <a:schemeClr val="tx1"/>
                          </a:solidFill>
                          <a:effectLst/>
                          <a:latin typeface="Times New Roman" panose="02020603050405020304" pitchFamily="18" charset="0"/>
                          <a:ea typeface="等线" panose="02010600030101010101" pitchFamily="2" charset="-122"/>
                        </a:rPr>
                        <a:t>-0.0475 </a:t>
                      </a:r>
                    </a:p>
                  </a:txBody>
                  <a:tcPr marL="6350" marR="6350" marT="6349" marB="0">
                    <a:lnL w="6350" cap="flat" cmpd="sng" algn="ctr">
                      <a:solidFill>
                        <a:srgbClr val="C1C1C1"/>
                      </a:solidFill>
                      <a:prstDash val="solid"/>
                      <a:round/>
                      <a:headEnd type="none" w="med" len="med"/>
                      <a:tailEnd type="none" w="med" len="med"/>
                    </a:lnL>
                    <a:lnR>
                      <a:noFill/>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extLst>
                  <a:ext uri="{0D108BD9-81ED-4DB2-BD59-A6C34878D82A}">
                    <a16:rowId xmlns:a16="http://schemas.microsoft.com/office/drawing/2014/main" val="10008"/>
                  </a:ext>
                </a:extLst>
              </a:tr>
              <a:tr h="300865">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x8</a:t>
                      </a:r>
                    </a:p>
                  </a:txBody>
                  <a:tcPr marL="6350" marR="6350" marT="6349" marB="0">
                    <a:lnL>
                      <a:noFill/>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l" rtl="0" fontAlgn="t"/>
                      <a:r>
                        <a:rPr lang="zh-CN" altLang="en-US" sz="1800" b="0" i="0" u="none" strike="noStrike">
                          <a:solidFill>
                            <a:srgbClr val="000000"/>
                          </a:solidFill>
                          <a:effectLst/>
                          <a:latin typeface="宋体" panose="02010600030101010101" pitchFamily="2" charset="-122"/>
                          <a:ea typeface="宋体" panose="02010600030101010101" pitchFamily="2" charset="-122"/>
                        </a:rPr>
                        <a:t>互联网普及率</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dirty="0">
                          <a:solidFill>
                            <a:srgbClr val="000000"/>
                          </a:solidFill>
                          <a:effectLst/>
                          <a:latin typeface="Times New Roman" panose="02020603050405020304" pitchFamily="18" charset="0"/>
                          <a:ea typeface="等线" panose="02010600030101010101" pitchFamily="2" charset="-122"/>
                        </a:rPr>
                        <a:t>0.3010 </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dirty="0">
                          <a:solidFill>
                            <a:schemeClr val="tx1"/>
                          </a:solidFill>
                          <a:effectLst/>
                          <a:latin typeface="Times New Roman" panose="02020603050405020304" pitchFamily="18" charset="0"/>
                          <a:ea typeface="等线" panose="02010600030101010101" pitchFamily="2" charset="-122"/>
                        </a:rPr>
                        <a:t>-0.0677 </a:t>
                      </a:r>
                    </a:p>
                  </a:txBody>
                  <a:tcPr marL="6350" marR="6350" marT="6349" marB="0">
                    <a:lnL w="6350" cap="flat" cmpd="sng" algn="ctr">
                      <a:solidFill>
                        <a:srgbClr val="C1C1C1"/>
                      </a:solidFill>
                      <a:prstDash val="solid"/>
                      <a:round/>
                      <a:headEnd type="none" w="med" len="med"/>
                      <a:tailEnd type="none" w="med" len="med"/>
                    </a:lnL>
                    <a:lnR>
                      <a:noFill/>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extLst>
                  <a:ext uri="{0D108BD9-81ED-4DB2-BD59-A6C34878D82A}">
                    <a16:rowId xmlns:a16="http://schemas.microsoft.com/office/drawing/2014/main" val="10009"/>
                  </a:ext>
                </a:extLst>
              </a:tr>
              <a:tr h="300865">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x9</a:t>
                      </a:r>
                    </a:p>
                  </a:txBody>
                  <a:tcPr marL="6350" marR="6350" marT="6349" marB="0">
                    <a:lnL>
                      <a:noFill/>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l" rtl="0" fontAlgn="t"/>
                      <a:r>
                        <a:rPr lang="zh-CN" altLang="en-US" sz="1800" b="0" i="0" u="none" strike="noStrike">
                          <a:solidFill>
                            <a:srgbClr val="000000"/>
                          </a:solidFill>
                          <a:effectLst/>
                          <a:latin typeface="宋体" panose="02010600030101010101" pitchFamily="2" charset="-122"/>
                          <a:ea typeface="宋体" panose="02010600030101010101" pitchFamily="2" charset="-122"/>
                        </a:rPr>
                        <a:t>每千人口医生数</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0" i="0" u="none" strike="noStrike">
                          <a:solidFill>
                            <a:srgbClr val="000000"/>
                          </a:solidFill>
                          <a:effectLst/>
                          <a:latin typeface="Times New Roman" panose="02020603050405020304" pitchFamily="18" charset="0"/>
                          <a:ea typeface="等线" panose="02010600030101010101" pitchFamily="2" charset="-122"/>
                        </a:rPr>
                        <a:t>0.2790 </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tc>
                  <a:txBody>
                    <a:bodyPr/>
                    <a:lstStyle/>
                    <a:p>
                      <a:pPr algn="ctr" rtl="0" fontAlgn="t"/>
                      <a:r>
                        <a:rPr lang="en-US" altLang="zh-CN" sz="1800" b="1" i="0" u="none" strike="noStrike" dirty="0">
                          <a:solidFill>
                            <a:srgbClr val="000099"/>
                          </a:solidFill>
                          <a:effectLst/>
                          <a:latin typeface="Times New Roman" panose="02020603050405020304" pitchFamily="18" charset="0"/>
                          <a:ea typeface="等线" panose="02010600030101010101" pitchFamily="2" charset="-122"/>
                        </a:rPr>
                        <a:t>0.6601 </a:t>
                      </a:r>
                    </a:p>
                  </a:txBody>
                  <a:tcPr marL="6350" marR="6350" marT="6349" marB="0">
                    <a:lnL w="6350" cap="flat" cmpd="sng" algn="ctr">
                      <a:solidFill>
                        <a:srgbClr val="C1C1C1"/>
                      </a:solidFill>
                      <a:prstDash val="solid"/>
                      <a:round/>
                      <a:headEnd type="none" w="med" len="med"/>
                      <a:tailEnd type="none" w="med" len="med"/>
                    </a:lnL>
                    <a:lnR>
                      <a:noFill/>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tcPr>
                </a:tc>
                <a:extLst>
                  <a:ext uri="{0D108BD9-81ED-4DB2-BD59-A6C34878D82A}">
                    <a16:rowId xmlns:a16="http://schemas.microsoft.com/office/drawing/2014/main" val="10010"/>
                  </a:ext>
                </a:extLst>
              </a:tr>
              <a:tr h="300865">
                <a:tc>
                  <a:txBody>
                    <a:bodyPr/>
                    <a:lstStyle/>
                    <a:p>
                      <a:pPr algn="ctr" rtl="0" fontAlgn="t"/>
                      <a:r>
                        <a:rPr lang="en-US" sz="1800" b="0" i="0" u="none" strike="noStrike">
                          <a:solidFill>
                            <a:srgbClr val="000000"/>
                          </a:solidFill>
                          <a:effectLst/>
                          <a:latin typeface="Times New Roman" panose="02020603050405020304" pitchFamily="18" charset="0"/>
                          <a:ea typeface="等线" panose="02010600030101010101" pitchFamily="2" charset="-122"/>
                        </a:rPr>
                        <a:t>x10</a:t>
                      </a:r>
                    </a:p>
                  </a:txBody>
                  <a:tcPr marL="6350" marR="6350" marT="6349" marB="0">
                    <a:lnL>
                      <a:noFill/>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CN" altLang="en-US" sz="1800" b="0" i="0" u="none" strike="noStrike" dirty="0">
                          <a:solidFill>
                            <a:srgbClr val="000000"/>
                          </a:solidFill>
                          <a:effectLst/>
                          <a:latin typeface="宋体" panose="02010600030101010101" pitchFamily="2" charset="-122"/>
                          <a:ea typeface="宋体" panose="02010600030101010101" pitchFamily="2" charset="-122"/>
                        </a:rPr>
                        <a:t>人均财政性教育经费支出</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r>
                        <a:rPr lang="en-US" altLang="zh-CN" sz="1800" b="0" i="0" u="none" strike="noStrike">
                          <a:solidFill>
                            <a:srgbClr val="000000"/>
                          </a:solidFill>
                          <a:effectLst/>
                          <a:latin typeface="Times New Roman" panose="02020603050405020304" pitchFamily="18" charset="0"/>
                          <a:ea typeface="等线" panose="02010600030101010101" pitchFamily="2" charset="-122"/>
                        </a:rPr>
                        <a:t>0.2855 </a:t>
                      </a:r>
                    </a:p>
                  </a:txBody>
                  <a:tcPr marL="6350" marR="6350" marT="6349" marB="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r>
                        <a:rPr lang="en-US" altLang="zh-CN" sz="1800" b="1" i="0" u="none" strike="noStrike" dirty="0">
                          <a:solidFill>
                            <a:srgbClr val="000099"/>
                          </a:solidFill>
                          <a:effectLst/>
                          <a:latin typeface="Times New Roman" panose="02020603050405020304" pitchFamily="18" charset="0"/>
                          <a:ea typeface="等线" panose="02010600030101010101" pitchFamily="2" charset="-122"/>
                        </a:rPr>
                        <a:t>0.3670 </a:t>
                      </a:r>
                    </a:p>
                  </a:txBody>
                  <a:tcPr marL="6350" marR="6350" marT="6349" marB="0">
                    <a:lnL w="6350" cap="flat" cmpd="sng" algn="ctr">
                      <a:solidFill>
                        <a:srgbClr val="C1C1C1"/>
                      </a:solidFill>
                      <a:prstDash val="solid"/>
                      <a:round/>
                      <a:headEnd type="none" w="med" len="med"/>
                      <a:tailEnd type="none" w="med" len="med"/>
                    </a:lnL>
                    <a:lnR>
                      <a:noFill/>
                    </a:lnR>
                    <a:lnT w="6350" cap="flat" cmpd="sng" algn="ctr">
                      <a:solidFill>
                        <a:srgbClr val="C1C1C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8" name="标题 1">
            <a:extLst>
              <a:ext uri="{FF2B5EF4-FFF2-40B4-BE49-F238E27FC236}">
                <a16:creationId xmlns:a16="http://schemas.microsoft.com/office/drawing/2014/main" id="{3A7BFBD3-13DE-4C5F-9448-E8B2F41EC19C}"/>
              </a:ext>
            </a:extLst>
          </p:cNvPr>
          <p:cNvSpPr>
            <a:spLocks noGrp="1"/>
          </p:cNvSpPr>
          <p:nvPr>
            <p:ph type="title"/>
          </p:nvPr>
        </p:nvSpPr>
        <p:spPr>
          <a:xfrm>
            <a:off x="209550" y="71438"/>
            <a:ext cx="2592388" cy="719137"/>
          </a:xfrm>
        </p:spPr>
        <p:txBody>
          <a:bodyPr/>
          <a:lstStyle/>
          <a:p>
            <a:pPr algn="l" eaLnBrk="1" hangingPunct="1">
              <a:defRPr/>
            </a:pPr>
            <a:r>
              <a:rPr lang="zh-CN" altLang="en-US" sz="3200" b="1" dirty="0">
                <a:solidFill>
                  <a:srgbClr val="000099"/>
                </a:solidFill>
                <a:latin typeface="黑体" panose="02010609060101010101" pitchFamily="49" charset="-122"/>
                <a:ea typeface="黑体" panose="02010609060101010101" pitchFamily="49" charset="-122"/>
                <a:cs typeface="+mn-cs"/>
              </a:rPr>
              <a:t>结果分析</a:t>
            </a:r>
          </a:p>
        </p:txBody>
      </p:sp>
      <p:sp>
        <p:nvSpPr>
          <p:cNvPr id="100416" name="文本框 8">
            <a:extLst>
              <a:ext uri="{FF2B5EF4-FFF2-40B4-BE49-F238E27FC236}">
                <a16:creationId xmlns:a16="http://schemas.microsoft.com/office/drawing/2014/main" id="{5D21A2B8-87DA-4B10-81D3-12E5293E4FFD}"/>
              </a:ext>
            </a:extLst>
          </p:cNvPr>
          <p:cNvSpPr txBox="1">
            <a:spLocks noChangeArrowheads="1"/>
          </p:cNvSpPr>
          <p:nvPr/>
        </p:nvSpPr>
        <p:spPr bwMode="auto">
          <a:xfrm>
            <a:off x="406400" y="4984750"/>
            <a:ext cx="1397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800" b="1">
                <a:solidFill>
                  <a:srgbClr val="000099"/>
                </a:solidFill>
                <a:latin typeface="Verdana" panose="020B0604030504040204" pitchFamily="34" charset="0"/>
              </a:rPr>
              <a:t>地区综合发展水平</a:t>
            </a:r>
          </a:p>
        </p:txBody>
      </p:sp>
      <p:sp>
        <p:nvSpPr>
          <p:cNvPr id="10" name="文本框 9">
            <a:extLst>
              <a:ext uri="{FF2B5EF4-FFF2-40B4-BE49-F238E27FC236}">
                <a16:creationId xmlns:a16="http://schemas.microsoft.com/office/drawing/2014/main" id="{F8B96676-509B-4710-9EF9-B72DA0780399}"/>
              </a:ext>
            </a:extLst>
          </p:cNvPr>
          <p:cNvSpPr txBox="1">
            <a:spLocks noChangeArrowheads="1"/>
          </p:cNvSpPr>
          <p:nvPr/>
        </p:nvSpPr>
        <p:spPr bwMode="auto">
          <a:xfrm>
            <a:off x="209550" y="5807075"/>
            <a:ext cx="17938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800" b="1">
                <a:solidFill>
                  <a:srgbClr val="000099"/>
                </a:solidFill>
                <a:latin typeface="Verdana" panose="020B0604030504040204" pitchFamily="34" charset="0"/>
              </a:rPr>
              <a:t>地区经济发展水平与地区发展潜力的比较</a:t>
            </a:r>
          </a:p>
        </p:txBody>
      </p:sp>
      <p:graphicFrame>
        <p:nvGraphicFramePr>
          <p:cNvPr id="100418" name="对象 6">
            <a:extLst>
              <a:ext uri="{FF2B5EF4-FFF2-40B4-BE49-F238E27FC236}">
                <a16:creationId xmlns:a16="http://schemas.microsoft.com/office/drawing/2014/main" id="{3AE03554-4ABF-4D8E-B944-0560964CA571}"/>
              </a:ext>
            </a:extLst>
          </p:cNvPr>
          <p:cNvGraphicFramePr>
            <a:graphicFrameLocks noChangeAspect="1"/>
          </p:cNvGraphicFramePr>
          <p:nvPr/>
        </p:nvGraphicFramePr>
        <p:xfrm>
          <a:off x="2132013" y="4991100"/>
          <a:ext cx="6883400" cy="704850"/>
        </p:xfrm>
        <a:graphic>
          <a:graphicData uri="http://schemas.openxmlformats.org/presentationml/2006/ole">
            <mc:AlternateContent xmlns:mc="http://schemas.openxmlformats.org/markup-compatibility/2006">
              <mc:Choice xmlns:v="urn:schemas-microsoft-com:vml" Requires="v">
                <p:oleObj spid="_x0000_s46106" name="Equation" r:id="rId3" imgW="4457700" imgH="457200" progId="Equation.DSMT4">
                  <p:embed/>
                </p:oleObj>
              </mc:Choice>
              <mc:Fallback>
                <p:oleObj name="Equation" r:id="rId3" imgW="4457700" imgH="45720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2013" y="4991100"/>
                        <a:ext cx="68834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419" name="对象 7">
            <a:extLst>
              <a:ext uri="{FF2B5EF4-FFF2-40B4-BE49-F238E27FC236}">
                <a16:creationId xmlns:a16="http://schemas.microsoft.com/office/drawing/2014/main" id="{D8AE2A41-6C88-4BED-901B-EE9E397AFD32}"/>
              </a:ext>
            </a:extLst>
          </p:cNvPr>
          <p:cNvGraphicFramePr>
            <a:graphicFrameLocks noChangeAspect="1"/>
          </p:cNvGraphicFramePr>
          <p:nvPr/>
        </p:nvGraphicFramePr>
        <p:xfrm>
          <a:off x="2132013" y="5970588"/>
          <a:ext cx="6783387" cy="677862"/>
        </p:xfrm>
        <a:graphic>
          <a:graphicData uri="http://schemas.openxmlformats.org/presentationml/2006/ole">
            <mc:AlternateContent xmlns:mc="http://schemas.openxmlformats.org/markup-compatibility/2006">
              <mc:Choice xmlns:v="urn:schemas-microsoft-com:vml" Requires="v">
                <p:oleObj spid="_x0000_s46107" name="Equation" r:id="rId5" imgW="4572000" imgH="457200" progId="Equation.DSMT4">
                  <p:embed/>
                </p:oleObj>
              </mc:Choice>
              <mc:Fallback>
                <p:oleObj name="Equation" r:id="rId5" imgW="4572000" imgH="45720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2013" y="5970588"/>
                        <a:ext cx="6783387"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F1DE2-5492-401A-B3D9-8BC2E0246FF0}"/>
              </a:ext>
            </a:extLst>
          </p:cNvPr>
          <p:cNvSpPr>
            <a:spLocks noGrp="1"/>
          </p:cNvSpPr>
          <p:nvPr>
            <p:ph type="title"/>
          </p:nvPr>
        </p:nvSpPr>
        <p:spPr>
          <a:xfrm>
            <a:off x="268288" y="166688"/>
            <a:ext cx="2592387" cy="719137"/>
          </a:xfrm>
        </p:spPr>
        <p:txBody>
          <a:bodyPr/>
          <a:lstStyle/>
          <a:p>
            <a:pPr algn="l" eaLnBrk="1" hangingPunct="1">
              <a:defRPr/>
            </a:pPr>
            <a:r>
              <a:rPr lang="zh-CN" altLang="en-US" sz="3200" b="1" dirty="0">
                <a:solidFill>
                  <a:srgbClr val="000099"/>
                </a:solidFill>
                <a:latin typeface="黑体" panose="02010609060101010101" pitchFamily="49" charset="-122"/>
                <a:ea typeface="黑体" panose="02010609060101010101" pitchFamily="49" charset="-122"/>
                <a:cs typeface="+mn-cs"/>
              </a:rPr>
              <a:t>结果分析</a:t>
            </a:r>
          </a:p>
        </p:txBody>
      </p:sp>
      <p:sp>
        <p:nvSpPr>
          <p:cNvPr id="9" name="文本框 8">
            <a:extLst>
              <a:ext uri="{FF2B5EF4-FFF2-40B4-BE49-F238E27FC236}">
                <a16:creationId xmlns:a16="http://schemas.microsoft.com/office/drawing/2014/main" id="{505D5083-0C0D-4616-9BF9-47B4CACEF78B}"/>
              </a:ext>
            </a:extLst>
          </p:cNvPr>
          <p:cNvSpPr txBox="1"/>
          <p:nvPr/>
        </p:nvSpPr>
        <p:spPr>
          <a:xfrm>
            <a:off x="2339975" y="806450"/>
            <a:ext cx="4575175" cy="461963"/>
          </a:xfrm>
          <a:prstGeom prst="rect">
            <a:avLst/>
          </a:prstGeom>
          <a:noFill/>
        </p:spPr>
        <p:txBody>
          <a:bodyPr>
            <a:spAutoFit/>
          </a:bodyPr>
          <a:lstStyle/>
          <a:p>
            <a:pPr indent="306070" algn="ctr" eaLnBrk="1" fontAlgn="auto" hangingPunct="1">
              <a:spcBef>
                <a:spcPts val="0"/>
              </a:spcBef>
              <a:spcAft>
                <a:spcPts val="0"/>
              </a:spcAft>
              <a:defRPr/>
            </a:pPr>
            <a:r>
              <a:rPr lang="zh-CN" altLang="zh-CN" sz="2400" b="1" kern="100" dirty="0">
                <a:solidFill>
                  <a:srgbClr val="000000"/>
                </a:solidFill>
                <a:latin typeface="Times New Roman" panose="02020603050405020304" pitchFamily="18" charset="0"/>
              </a:rPr>
              <a:t>表</a:t>
            </a:r>
            <a:r>
              <a:rPr lang="en-US" altLang="zh-CN" sz="2400" b="1" kern="100" dirty="0">
                <a:solidFill>
                  <a:srgbClr val="000000"/>
                </a:solidFill>
                <a:latin typeface="Times New Roman" panose="02020603050405020304" pitchFamily="18" charset="0"/>
              </a:rPr>
              <a:t>3 </a:t>
            </a:r>
            <a:r>
              <a:rPr lang="zh-CN" altLang="en-US" sz="2400" b="1" kern="100" dirty="0">
                <a:solidFill>
                  <a:srgbClr val="000000"/>
                </a:solidFill>
                <a:latin typeface="Times New Roman" panose="02020603050405020304" pitchFamily="18" charset="0"/>
              </a:rPr>
              <a:t>主成分得分</a:t>
            </a:r>
            <a:endParaRPr lang="zh-CN" altLang="zh-CN" sz="2400" kern="100" dirty="0">
              <a:solidFill>
                <a:srgbClr val="000000"/>
              </a:solidFill>
              <a:latin typeface="Times New Roman" panose="02020603050405020304" pitchFamily="18" charset="0"/>
            </a:endParaRPr>
          </a:p>
        </p:txBody>
      </p:sp>
      <p:graphicFrame>
        <p:nvGraphicFramePr>
          <p:cNvPr id="6" name="表格 5">
            <a:extLst>
              <a:ext uri="{FF2B5EF4-FFF2-40B4-BE49-F238E27FC236}">
                <a16:creationId xmlns:a16="http://schemas.microsoft.com/office/drawing/2014/main" id="{D6FDE67B-C828-4541-9BAD-D1B6F0F4454D}"/>
              </a:ext>
            </a:extLst>
          </p:cNvPr>
          <p:cNvGraphicFramePr>
            <a:graphicFrameLocks noGrp="1"/>
          </p:cNvGraphicFramePr>
          <p:nvPr/>
        </p:nvGraphicFramePr>
        <p:xfrm>
          <a:off x="354013" y="1525588"/>
          <a:ext cx="8332788" cy="4921250"/>
        </p:xfrm>
        <a:graphic>
          <a:graphicData uri="http://schemas.openxmlformats.org/drawingml/2006/table">
            <a:tbl>
              <a:tblPr/>
              <a:tblGrid>
                <a:gridCol w="1001186">
                  <a:extLst>
                    <a:ext uri="{9D8B030D-6E8A-4147-A177-3AD203B41FA5}">
                      <a16:colId xmlns:a16="http://schemas.microsoft.com/office/drawing/2014/main" val="20000"/>
                    </a:ext>
                  </a:extLst>
                </a:gridCol>
                <a:gridCol w="1001186">
                  <a:extLst>
                    <a:ext uri="{9D8B030D-6E8A-4147-A177-3AD203B41FA5}">
                      <a16:colId xmlns:a16="http://schemas.microsoft.com/office/drawing/2014/main" val="20001"/>
                    </a:ext>
                  </a:extLst>
                </a:gridCol>
                <a:gridCol w="1001186">
                  <a:extLst>
                    <a:ext uri="{9D8B030D-6E8A-4147-A177-3AD203B41FA5}">
                      <a16:colId xmlns:a16="http://schemas.microsoft.com/office/drawing/2014/main" val="20002"/>
                    </a:ext>
                  </a:extLst>
                </a:gridCol>
                <a:gridCol w="1001186">
                  <a:extLst>
                    <a:ext uri="{9D8B030D-6E8A-4147-A177-3AD203B41FA5}">
                      <a16:colId xmlns:a16="http://schemas.microsoft.com/office/drawing/2014/main" val="20003"/>
                    </a:ext>
                  </a:extLst>
                </a:gridCol>
                <a:gridCol w="323300">
                  <a:extLst>
                    <a:ext uri="{9D8B030D-6E8A-4147-A177-3AD203B41FA5}">
                      <a16:colId xmlns:a16="http://schemas.microsoft.com/office/drawing/2014/main" val="20004"/>
                    </a:ext>
                  </a:extLst>
                </a:gridCol>
                <a:gridCol w="1001186">
                  <a:extLst>
                    <a:ext uri="{9D8B030D-6E8A-4147-A177-3AD203B41FA5}">
                      <a16:colId xmlns:a16="http://schemas.microsoft.com/office/drawing/2014/main" val="20005"/>
                    </a:ext>
                  </a:extLst>
                </a:gridCol>
                <a:gridCol w="1001186">
                  <a:extLst>
                    <a:ext uri="{9D8B030D-6E8A-4147-A177-3AD203B41FA5}">
                      <a16:colId xmlns:a16="http://schemas.microsoft.com/office/drawing/2014/main" val="20006"/>
                    </a:ext>
                  </a:extLst>
                </a:gridCol>
                <a:gridCol w="1001186">
                  <a:extLst>
                    <a:ext uri="{9D8B030D-6E8A-4147-A177-3AD203B41FA5}">
                      <a16:colId xmlns:a16="http://schemas.microsoft.com/office/drawing/2014/main" val="20007"/>
                    </a:ext>
                  </a:extLst>
                </a:gridCol>
                <a:gridCol w="1001186">
                  <a:extLst>
                    <a:ext uri="{9D8B030D-6E8A-4147-A177-3AD203B41FA5}">
                      <a16:colId xmlns:a16="http://schemas.microsoft.com/office/drawing/2014/main" val="20008"/>
                    </a:ext>
                  </a:extLst>
                </a:gridCol>
              </a:tblGrid>
              <a:tr h="829936">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地区</a:t>
                      </a:r>
                    </a:p>
                  </a:txBody>
                  <a:tcPr marL="5150" marR="5150" marT="5149"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第一主成分</a:t>
                      </a:r>
                      <a:endParaRPr lang="en-US" altLang="zh-CN" sz="1300" b="0" i="0" u="none" strike="noStrike" dirty="0">
                        <a:solidFill>
                          <a:srgbClr val="000000"/>
                        </a:solidFill>
                        <a:effectLst/>
                        <a:latin typeface="宋体" panose="02010600030101010101" pitchFamily="2" charset="-122"/>
                        <a:ea typeface="宋体" panose="02010600030101010101" pitchFamily="2" charset="-122"/>
                      </a:endParaRPr>
                    </a:p>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得分</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第二主成分</a:t>
                      </a:r>
                      <a:endParaRPr lang="en-US" altLang="zh-CN" sz="1300" b="0" i="0" u="none" strike="noStrike" dirty="0">
                        <a:solidFill>
                          <a:srgbClr val="000000"/>
                        </a:solidFill>
                        <a:effectLst/>
                        <a:latin typeface="宋体" panose="02010600030101010101" pitchFamily="2" charset="-122"/>
                        <a:ea typeface="宋体" panose="02010600030101010101" pitchFamily="2" charset="-122"/>
                      </a:endParaRPr>
                    </a:p>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得分</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第一主成分</a:t>
                      </a:r>
                      <a:endParaRPr lang="en-US" altLang="zh-CN" sz="1300" b="0" i="0" u="none" strike="noStrike" dirty="0">
                        <a:solidFill>
                          <a:srgbClr val="000000"/>
                        </a:solidFill>
                        <a:effectLst/>
                        <a:latin typeface="宋体" panose="02010600030101010101" pitchFamily="2" charset="-122"/>
                        <a:ea typeface="宋体" panose="02010600030101010101" pitchFamily="2" charset="-122"/>
                      </a:endParaRPr>
                    </a:p>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得分排名</a:t>
                      </a:r>
                    </a:p>
                  </a:txBody>
                  <a:tcPr marL="5150" marR="5150" marT="5149"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zh-CN" altLang="en-US" sz="1300" b="0" i="0" u="none" strike="noStrike">
                        <a:solidFill>
                          <a:srgbClr val="000000"/>
                        </a:solidFill>
                        <a:effectLst/>
                        <a:latin typeface="宋体" panose="02010600030101010101" pitchFamily="2" charset="-122"/>
                        <a:ea typeface="宋体"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地区</a:t>
                      </a:r>
                    </a:p>
                  </a:txBody>
                  <a:tcPr marL="5150" marR="5150" marT="5149"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第一主成分</a:t>
                      </a:r>
                      <a:endParaRPr lang="en-US" altLang="zh-CN" sz="1300" b="0" i="0" u="none" strike="noStrike" dirty="0">
                        <a:solidFill>
                          <a:srgbClr val="000000"/>
                        </a:solidFill>
                        <a:effectLst/>
                        <a:latin typeface="宋体" panose="02010600030101010101" pitchFamily="2" charset="-122"/>
                        <a:ea typeface="宋体" panose="02010600030101010101" pitchFamily="2" charset="-122"/>
                      </a:endParaRPr>
                    </a:p>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得分</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第二主成分</a:t>
                      </a:r>
                      <a:endParaRPr lang="en-US" altLang="zh-CN" sz="1300" b="0" i="0" u="none" strike="noStrike" dirty="0">
                        <a:solidFill>
                          <a:srgbClr val="000000"/>
                        </a:solidFill>
                        <a:effectLst/>
                        <a:latin typeface="宋体" panose="02010600030101010101" pitchFamily="2" charset="-122"/>
                        <a:ea typeface="宋体" panose="02010600030101010101" pitchFamily="2" charset="-122"/>
                      </a:endParaRPr>
                    </a:p>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得分</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第一主成分</a:t>
                      </a:r>
                      <a:endParaRPr lang="en-US" altLang="zh-CN" sz="1300" b="0" i="0" u="none" strike="noStrike" dirty="0">
                        <a:solidFill>
                          <a:srgbClr val="000000"/>
                        </a:solidFill>
                        <a:effectLst/>
                        <a:latin typeface="宋体" panose="02010600030101010101" pitchFamily="2" charset="-122"/>
                        <a:ea typeface="宋体" panose="02010600030101010101" pitchFamily="2" charset="-122"/>
                      </a:endParaRPr>
                    </a:p>
                    <a:p>
                      <a:pPr algn="ctr" rtl="0" fontAlgn="ctr"/>
                      <a:r>
                        <a:rPr lang="zh-CN" altLang="en-US" sz="1300" b="0" i="0" u="none" strike="noStrike" dirty="0">
                          <a:solidFill>
                            <a:srgbClr val="000000"/>
                          </a:solidFill>
                          <a:effectLst/>
                          <a:latin typeface="宋体" panose="02010600030101010101" pitchFamily="2" charset="-122"/>
                          <a:ea typeface="宋体" panose="02010600030101010101" pitchFamily="2" charset="-122"/>
                        </a:rPr>
                        <a:t>得分排名</a:t>
                      </a:r>
                    </a:p>
                  </a:txBody>
                  <a:tcPr marL="5150" marR="5150" marT="5149"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2322">
                <a:tc>
                  <a:txBody>
                    <a:bodyPr/>
                    <a:lstStyle/>
                    <a:p>
                      <a:pPr algn="ctr" rtl="0" fontAlgn="ctr"/>
                      <a:r>
                        <a:rPr lang="zh-CN" altLang="en-US" sz="1400" b="1" i="0" u="none" strike="noStrike" dirty="0">
                          <a:solidFill>
                            <a:srgbClr val="000000"/>
                          </a:solidFill>
                          <a:effectLst/>
                          <a:latin typeface="宋体" panose="02010600030101010101" pitchFamily="2" charset="-122"/>
                          <a:ea typeface="宋体" panose="02010600030101010101" pitchFamily="2" charset="-122"/>
                        </a:rPr>
                        <a:t>北京</a:t>
                      </a:r>
                    </a:p>
                  </a:txBody>
                  <a:tcPr marL="5150" marR="5150" marT="514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ctr"/>
                      <a:r>
                        <a:rPr lang="en-US" altLang="zh-CN" sz="1400" b="1" i="0" u="none" strike="noStrike">
                          <a:solidFill>
                            <a:srgbClr val="000000"/>
                          </a:solidFill>
                          <a:effectLst/>
                          <a:latin typeface="Times New Roman" panose="02020603050405020304" pitchFamily="18" charset="0"/>
                          <a:ea typeface="等线" panose="02010600030101010101" pitchFamily="2" charset="-122"/>
                        </a:rPr>
                        <a:t>9.9759</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1.4643</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a:t>
                      </a:r>
                    </a:p>
                  </a:txBody>
                  <a:tcPr marL="5150" marR="5150" marT="514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青海</a:t>
                      </a:r>
                    </a:p>
                  </a:txBody>
                  <a:tcPr marL="5150" marR="5150" marT="514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-0.9592</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1.3001</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16</a:t>
                      </a:r>
                    </a:p>
                  </a:txBody>
                  <a:tcPr marL="5150" marR="5150" marT="514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72322">
                <a:tc>
                  <a:txBody>
                    <a:bodyPr/>
                    <a:lstStyle/>
                    <a:p>
                      <a:pPr algn="ctr" rtl="0" fontAlgn="ctr"/>
                      <a:r>
                        <a:rPr lang="zh-CN" altLang="en-US" sz="1400" b="1" i="0" u="none" strike="noStrike" dirty="0">
                          <a:solidFill>
                            <a:srgbClr val="000000"/>
                          </a:solidFill>
                          <a:effectLst/>
                          <a:latin typeface="宋体" panose="02010600030101010101" pitchFamily="2" charset="-122"/>
                          <a:ea typeface="宋体" panose="02010600030101010101" pitchFamily="2" charset="-122"/>
                        </a:rPr>
                        <a:t>上海</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400" b="1" i="0" u="none" strike="noStrike">
                          <a:solidFill>
                            <a:srgbClr val="000000"/>
                          </a:solidFill>
                          <a:effectLst/>
                          <a:latin typeface="Times New Roman" panose="02020603050405020304" pitchFamily="18" charset="0"/>
                          <a:ea typeface="等线" panose="02010600030101010101" pitchFamily="2" charset="-122"/>
                        </a:rPr>
                        <a:t>7.4173</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-0.9387</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陕西</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-1.0129</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-0.0307</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17</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272322">
                <a:tc>
                  <a:txBody>
                    <a:bodyPr/>
                    <a:lstStyle/>
                    <a:p>
                      <a:pPr algn="ctr" rtl="0" fontAlgn="ctr"/>
                      <a:r>
                        <a:rPr lang="zh-CN" altLang="en-US" sz="1400" b="1" i="0" u="none" strike="noStrike" dirty="0">
                          <a:solidFill>
                            <a:srgbClr val="000000"/>
                          </a:solidFill>
                          <a:effectLst/>
                          <a:latin typeface="宋体" panose="02010600030101010101" pitchFamily="2" charset="-122"/>
                          <a:ea typeface="宋体" panose="02010600030101010101" pitchFamily="2" charset="-122"/>
                        </a:rPr>
                        <a:t>天津</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400" b="1" i="0" u="none" strike="noStrike">
                          <a:solidFill>
                            <a:srgbClr val="000000"/>
                          </a:solidFill>
                          <a:effectLst/>
                          <a:latin typeface="Times New Roman" panose="02020603050405020304" pitchFamily="18" charset="0"/>
                          <a:ea typeface="等线" panose="02010600030101010101" pitchFamily="2" charset="-122"/>
                        </a:rPr>
                        <a:t>3.5683</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-0.5666</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3</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吉林</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-1.2846</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0.5598</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18</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272322">
                <a:tc>
                  <a:txBody>
                    <a:bodyPr/>
                    <a:lstStyle/>
                    <a:p>
                      <a:pPr algn="ctr" rtl="0" fontAlgn="ctr"/>
                      <a:r>
                        <a:rPr lang="zh-CN" altLang="en-US" sz="1400" b="1" i="0" u="none" strike="noStrike" dirty="0">
                          <a:solidFill>
                            <a:srgbClr val="000000"/>
                          </a:solidFill>
                          <a:effectLst/>
                          <a:latin typeface="宋体" panose="02010600030101010101" pitchFamily="2" charset="-122"/>
                          <a:ea typeface="宋体" panose="02010600030101010101" pitchFamily="2" charset="-122"/>
                        </a:rPr>
                        <a:t>浙江</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400" b="1" i="0" u="none" strike="noStrike">
                          <a:solidFill>
                            <a:srgbClr val="000000"/>
                          </a:solidFill>
                          <a:effectLst/>
                          <a:latin typeface="Times New Roman" panose="02020603050405020304" pitchFamily="18" charset="0"/>
                          <a:ea typeface="等线" panose="02010600030101010101" pitchFamily="2" charset="-122"/>
                        </a:rPr>
                        <a:t>2.4862</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0.3537</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4</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安徽</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-1.3029</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-1.9792</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19</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272322">
                <a:tc>
                  <a:txBody>
                    <a:bodyPr/>
                    <a:lstStyle/>
                    <a:p>
                      <a:pPr algn="ctr" rtl="0" fontAlgn="ctr"/>
                      <a:r>
                        <a:rPr lang="zh-CN" altLang="en-US" sz="1400" b="1" i="0" u="none" strike="noStrike" dirty="0">
                          <a:solidFill>
                            <a:srgbClr val="000000"/>
                          </a:solidFill>
                          <a:effectLst/>
                          <a:latin typeface="宋体" panose="02010600030101010101" pitchFamily="2" charset="-122"/>
                          <a:ea typeface="宋体" panose="02010600030101010101" pitchFamily="2" charset="-122"/>
                        </a:rPr>
                        <a:t>广东</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400" b="1" i="0" u="none" strike="noStrike">
                          <a:solidFill>
                            <a:srgbClr val="000000"/>
                          </a:solidFill>
                          <a:effectLst/>
                          <a:latin typeface="Times New Roman" panose="02020603050405020304" pitchFamily="18" charset="0"/>
                          <a:ea typeface="等线" panose="02010600030101010101" pitchFamily="2" charset="-122"/>
                        </a:rPr>
                        <a:t>2.2794</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-1.5272</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5</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山西</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-1.3136</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0.6912</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20</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272322">
                <a:tc>
                  <a:txBody>
                    <a:bodyPr/>
                    <a:lstStyle/>
                    <a:p>
                      <a:pPr algn="ctr" rtl="0" fontAlgn="ctr"/>
                      <a:r>
                        <a:rPr lang="zh-CN" altLang="en-US" sz="1400" b="1" i="0" u="none" strike="noStrike" dirty="0">
                          <a:solidFill>
                            <a:srgbClr val="000000"/>
                          </a:solidFill>
                          <a:effectLst/>
                          <a:latin typeface="宋体" panose="02010600030101010101" pitchFamily="2" charset="-122"/>
                          <a:ea typeface="宋体" panose="02010600030101010101" pitchFamily="2" charset="-122"/>
                        </a:rPr>
                        <a:t>江苏</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400" b="1" i="0" u="none" strike="noStrike">
                          <a:solidFill>
                            <a:srgbClr val="000000"/>
                          </a:solidFill>
                          <a:effectLst/>
                          <a:latin typeface="Times New Roman" panose="02020603050405020304" pitchFamily="18" charset="0"/>
                          <a:ea typeface="等线" panose="02010600030101010101" pitchFamily="2" charset="-122"/>
                        </a:rPr>
                        <a:t>2.1353</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-0.6549</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6</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湖南</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-1.3745</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0.0947</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21</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272322">
                <a:tc>
                  <a:txBody>
                    <a:bodyPr/>
                    <a:lstStyle/>
                    <a:p>
                      <a:pPr algn="ctr" rtl="0" fontAlgn="ctr"/>
                      <a:r>
                        <a:rPr lang="zh-CN" altLang="en-US" sz="1400" b="1" i="0" u="none" strike="noStrike" dirty="0">
                          <a:solidFill>
                            <a:srgbClr val="000000"/>
                          </a:solidFill>
                          <a:effectLst/>
                          <a:latin typeface="宋体" panose="02010600030101010101" pitchFamily="2" charset="-122"/>
                          <a:ea typeface="宋体" panose="02010600030101010101" pitchFamily="2" charset="-122"/>
                        </a:rPr>
                        <a:t>福建</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400" b="1" i="0" u="none" strike="noStrike" dirty="0">
                          <a:solidFill>
                            <a:srgbClr val="000000"/>
                          </a:solidFill>
                          <a:effectLst/>
                          <a:latin typeface="Times New Roman" panose="02020603050405020304" pitchFamily="18" charset="0"/>
                          <a:ea typeface="等线" panose="02010600030101010101" pitchFamily="2" charset="-122"/>
                        </a:rPr>
                        <a:t>0.1970</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-0.9777</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7</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黑龙江</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-1.4791</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0.4199</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22</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7"/>
                  </a:ext>
                </a:extLst>
              </a:tr>
              <a:tr h="272322">
                <a:tc>
                  <a:txBody>
                    <a:bodyPr/>
                    <a:lstStyle/>
                    <a:p>
                      <a:pPr algn="ctr" rtl="0" fontAlgn="ctr"/>
                      <a:r>
                        <a:rPr lang="zh-CN" altLang="en-US" sz="1400" b="1" i="0" u="none" strike="noStrike" dirty="0">
                          <a:solidFill>
                            <a:srgbClr val="000000"/>
                          </a:solidFill>
                          <a:effectLst/>
                          <a:latin typeface="宋体" panose="02010600030101010101" pitchFamily="2" charset="-122"/>
                          <a:ea typeface="宋体" panose="02010600030101010101" pitchFamily="2" charset="-122"/>
                        </a:rPr>
                        <a:t>山东</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400" b="1" i="0" u="none" strike="noStrike" dirty="0">
                          <a:solidFill>
                            <a:srgbClr val="000000"/>
                          </a:solidFill>
                          <a:effectLst/>
                          <a:latin typeface="Times New Roman" panose="02020603050405020304" pitchFamily="18" charset="0"/>
                          <a:ea typeface="等线" panose="02010600030101010101" pitchFamily="2" charset="-122"/>
                        </a:rPr>
                        <a:t>0.1096</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-0.1725</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8</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河北</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-1.4965</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0.2547</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23</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8"/>
                  </a:ext>
                </a:extLst>
              </a:tr>
              <a:tr h="272322">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辽宁</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-0.1761</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0.1512</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9</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四川</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-1.5679</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-0.2133</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24</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9"/>
                  </a:ext>
                </a:extLst>
              </a:tr>
              <a:tr h="272322">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内蒙古</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-0.2238</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0.9814</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10</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贵州</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-1.8888</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0.0253</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25</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0"/>
                  </a:ext>
                </a:extLst>
              </a:tr>
              <a:tr h="272322">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重庆</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-0.4978</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-0.4187</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11</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甘肃</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-1.9405</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0.5632</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26</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1"/>
                  </a:ext>
                </a:extLst>
              </a:tr>
              <a:tr h="272322">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宁夏</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-0.7249</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0.6114</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12</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江西</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-2.0083</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-0.6009</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27</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2"/>
                  </a:ext>
                </a:extLst>
              </a:tr>
              <a:tr h="272322">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海南</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-0.7288</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dirty="0">
                          <a:solidFill>
                            <a:srgbClr val="000000"/>
                          </a:solidFill>
                          <a:effectLst/>
                          <a:latin typeface="Times New Roman" panose="02020603050405020304" pitchFamily="18" charset="0"/>
                          <a:ea typeface="等线" panose="02010600030101010101" pitchFamily="2" charset="-122"/>
                        </a:rPr>
                        <a:t>0.2889</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13</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广西</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-2.1293</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-0.2279</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28</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3"/>
                  </a:ext>
                </a:extLst>
              </a:tr>
              <a:tr h="272322">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湖北</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-0.7548</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-0.1924</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14</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河南</a:t>
                      </a:r>
                    </a:p>
                  </a:txBody>
                  <a:tcPr marL="5150" marR="5150" marT="5149"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-2.1471</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-0.0986</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29</a:t>
                      </a:r>
                    </a:p>
                  </a:txBody>
                  <a:tcPr marL="5150" marR="5150" marT="5149"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4"/>
                  </a:ext>
                </a:extLst>
              </a:tr>
              <a:tr h="278806">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新疆</a:t>
                      </a:r>
                    </a:p>
                  </a:txBody>
                  <a:tcPr marL="5150" marR="5150" marT="5149" marB="0" anchor="ctr">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-0.9115</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0.9889</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15</a:t>
                      </a:r>
                    </a:p>
                  </a:txBody>
                  <a:tcPr marL="5150" marR="5150" marT="5149" marB="0" anchor="ctr">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rtl="0" fontAlgn="ctr"/>
                      <a:endParaRPr lang="zh-CN" altLang="en-US" sz="1300" b="0" i="0" u="none" strike="noStrike">
                        <a:solidFill>
                          <a:srgbClr val="000000"/>
                        </a:solidFill>
                        <a:effectLst/>
                        <a:latin typeface="Times New Roman" panose="02020603050405020304" pitchFamily="18" charset="0"/>
                        <a:ea typeface="等线" panose="02010600030101010101" pitchFamily="2" charset="-122"/>
                      </a:endParaRPr>
                    </a:p>
                  </a:txBody>
                  <a:tcPr marL="5150" marR="5150" marT="5149" marB="0" anchor="ctr">
                    <a:lnL>
                      <a:noFill/>
                    </a:lnL>
                    <a:lnR>
                      <a:noFill/>
                    </a:lnR>
                    <a:lnT>
                      <a:noFill/>
                    </a:lnT>
                    <a:lnB>
                      <a:noFill/>
                    </a:lnB>
                  </a:tcPr>
                </a:tc>
                <a:tc>
                  <a:txBody>
                    <a:bodyPr/>
                    <a:lstStyle/>
                    <a:p>
                      <a:pPr algn="ctr" rtl="0" fontAlgn="ctr"/>
                      <a:r>
                        <a:rPr lang="zh-CN" altLang="en-US" sz="1300" b="0" i="0" u="none" strike="noStrike">
                          <a:solidFill>
                            <a:srgbClr val="000000"/>
                          </a:solidFill>
                          <a:effectLst/>
                          <a:latin typeface="宋体" panose="02010600030101010101" pitchFamily="2" charset="-122"/>
                          <a:ea typeface="宋体" panose="02010600030101010101" pitchFamily="2" charset="-122"/>
                        </a:rPr>
                        <a:t>云南</a:t>
                      </a:r>
                    </a:p>
                  </a:txBody>
                  <a:tcPr marL="5150" marR="5150" marT="5149" marB="0" anchor="ctr">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-2.2461</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effectLst/>
                          <a:latin typeface="Times New Roman" panose="02020603050405020304" pitchFamily="18" charset="0"/>
                          <a:ea typeface="等线" panose="02010600030101010101" pitchFamily="2" charset="-122"/>
                        </a:rPr>
                        <a:t>-0.1495</a:t>
                      </a:r>
                    </a:p>
                  </a:txBody>
                  <a:tcPr marL="5150" marR="5150" marT="51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dirty="0">
                          <a:solidFill>
                            <a:srgbClr val="000000"/>
                          </a:solidFill>
                          <a:effectLst/>
                          <a:latin typeface="Times New Roman" panose="02020603050405020304" pitchFamily="18" charset="0"/>
                          <a:ea typeface="等线" panose="02010600030101010101" pitchFamily="2" charset="-122"/>
                        </a:rPr>
                        <a:t>30</a:t>
                      </a:r>
                    </a:p>
                  </a:txBody>
                  <a:tcPr marL="5150" marR="5150" marT="5149" marB="0" anchor="ctr">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5" name="矩形 4">
            <a:extLst>
              <a:ext uri="{FF2B5EF4-FFF2-40B4-BE49-F238E27FC236}">
                <a16:creationId xmlns:a16="http://schemas.microsoft.com/office/drawing/2014/main" id="{07DE4C4F-3BFF-4B67-ADF7-FF2BDB2FBC93}"/>
              </a:ext>
            </a:extLst>
          </p:cNvPr>
          <p:cNvSpPr/>
          <p:nvPr/>
        </p:nvSpPr>
        <p:spPr>
          <a:xfrm>
            <a:off x="1352550" y="2351088"/>
            <a:ext cx="987425" cy="2165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BB6F50E7-8C17-42A5-9F5A-4D3CB4A6124B}"/>
              </a:ext>
            </a:extLst>
          </p:cNvPr>
          <p:cNvSpPr>
            <a:spLocks noGrp="1"/>
          </p:cNvSpPr>
          <p:nvPr>
            <p:ph type="title"/>
          </p:nvPr>
        </p:nvSpPr>
        <p:spPr>
          <a:xfrm>
            <a:off x="314325" y="300038"/>
            <a:ext cx="2592388" cy="719137"/>
          </a:xfrm>
        </p:spPr>
        <p:txBody>
          <a:bodyPr/>
          <a:lstStyle/>
          <a:p>
            <a:pPr algn="l" eaLnBrk="1" hangingPunct="1">
              <a:defRPr/>
            </a:pPr>
            <a:r>
              <a:rPr lang="en-US" altLang="zh-CN" sz="3200" b="1" dirty="0">
                <a:solidFill>
                  <a:srgbClr val="000099"/>
                </a:solidFill>
                <a:latin typeface="黑体" panose="02010609060101010101" pitchFamily="49" charset="-122"/>
                <a:ea typeface="黑体" panose="02010609060101010101" pitchFamily="49" charset="-122"/>
                <a:cs typeface="+mn-cs"/>
              </a:rPr>
              <a:t>SAS</a:t>
            </a:r>
            <a:r>
              <a:rPr lang="zh-CN" altLang="en-US" sz="3200" b="1" dirty="0">
                <a:solidFill>
                  <a:srgbClr val="000099"/>
                </a:solidFill>
                <a:latin typeface="黑体" panose="02010609060101010101" pitchFamily="49" charset="-122"/>
                <a:ea typeface="黑体" panose="02010609060101010101" pitchFamily="49" charset="-122"/>
                <a:cs typeface="+mn-cs"/>
              </a:rPr>
              <a:t>输出</a:t>
            </a:r>
          </a:p>
        </p:txBody>
      </p:sp>
      <p:pic>
        <p:nvPicPr>
          <p:cNvPr id="102403" name="图片 4">
            <a:extLst>
              <a:ext uri="{FF2B5EF4-FFF2-40B4-BE49-F238E27FC236}">
                <a16:creationId xmlns:a16="http://schemas.microsoft.com/office/drawing/2014/main" id="{28BEF53C-6B0E-46DA-9450-FE7890B0F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268413"/>
            <a:ext cx="7051675" cy="52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任意多边形: 形状 10">
            <a:extLst>
              <a:ext uri="{FF2B5EF4-FFF2-40B4-BE49-F238E27FC236}">
                <a16:creationId xmlns:a16="http://schemas.microsoft.com/office/drawing/2014/main" id="{2606318F-62A3-4D9A-81BE-3FF97C6501AD}"/>
              </a:ext>
            </a:extLst>
          </p:cNvPr>
          <p:cNvSpPr>
            <a:spLocks/>
          </p:cNvSpPr>
          <p:nvPr/>
        </p:nvSpPr>
        <p:spPr bwMode="auto">
          <a:xfrm>
            <a:off x="3524250" y="3678238"/>
            <a:ext cx="682625" cy="369887"/>
          </a:xfrm>
          <a:custGeom>
            <a:avLst/>
            <a:gdLst>
              <a:gd name="T0" fmla="*/ 180021 w 682990"/>
              <a:gd name="T1" fmla="*/ 369887 h 371061"/>
              <a:gd name="T2" fmla="*/ 213133 w 682990"/>
              <a:gd name="T3" fmla="*/ 363282 h 371061"/>
              <a:gd name="T4" fmla="*/ 358829 w 682990"/>
              <a:gd name="T5" fmla="*/ 350072 h 371061"/>
              <a:gd name="T6" fmla="*/ 385319 w 682990"/>
              <a:gd name="T7" fmla="*/ 323652 h 371061"/>
              <a:gd name="T8" fmla="*/ 411810 w 682990"/>
              <a:gd name="T9" fmla="*/ 310441 h 371061"/>
              <a:gd name="T10" fmla="*/ 451545 w 682990"/>
              <a:gd name="T11" fmla="*/ 284021 h 371061"/>
              <a:gd name="T12" fmla="*/ 511148 w 682990"/>
              <a:gd name="T13" fmla="*/ 244389 h 371061"/>
              <a:gd name="T14" fmla="*/ 544260 w 682990"/>
              <a:gd name="T15" fmla="*/ 237784 h 371061"/>
              <a:gd name="T16" fmla="*/ 564128 w 682990"/>
              <a:gd name="T17" fmla="*/ 231179 h 371061"/>
              <a:gd name="T18" fmla="*/ 603863 w 682990"/>
              <a:gd name="T19" fmla="*/ 224574 h 371061"/>
              <a:gd name="T20" fmla="*/ 656844 w 682990"/>
              <a:gd name="T21" fmla="*/ 211364 h 371061"/>
              <a:gd name="T22" fmla="*/ 663466 w 682990"/>
              <a:gd name="T23" fmla="*/ 99078 h 371061"/>
              <a:gd name="T24" fmla="*/ 643599 w 682990"/>
              <a:gd name="T25" fmla="*/ 85866 h 371061"/>
              <a:gd name="T26" fmla="*/ 623730 w 682990"/>
              <a:gd name="T27" fmla="*/ 59446 h 371061"/>
              <a:gd name="T28" fmla="*/ 583996 w 682990"/>
              <a:gd name="T29" fmla="*/ 46236 h 371061"/>
              <a:gd name="T30" fmla="*/ 570751 w 682990"/>
              <a:gd name="T31" fmla="*/ 19816 h 371061"/>
              <a:gd name="T32" fmla="*/ 491280 w 682990"/>
              <a:gd name="T33" fmla="*/ 0 h 371061"/>
              <a:gd name="T34" fmla="*/ 292604 w 682990"/>
              <a:gd name="T35" fmla="*/ 26421 h 371061"/>
              <a:gd name="T36" fmla="*/ 180021 w 682990"/>
              <a:gd name="T37" fmla="*/ 39631 h 371061"/>
              <a:gd name="T38" fmla="*/ 153530 w 682990"/>
              <a:gd name="T39" fmla="*/ 46236 h 371061"/>
              <a:gd name="T40" fmla="*/ 113795 w 682990"/>
              <a:gd name="T41" fmla="*/ 66051 h 371061"/>
              <a:gd name="T42" fmla="*/ 40947 w 682990"/>
              <a:gd name="T43" fmla="*/ 79261 h 371061"/>
              <a:gd name="T44" fmla="*/ 21080 w 682990"/>
              <a:gd name="T45" fmla="*/ 99078 h 371061"/>
              <a:gd name="T46" fmla="*/ 14456 w 682990"/>
              <a:gd name="T47" fmla="*/ 125498 h 371061"/>
              <a:gd name="T48" fmla="*/ 7834 w 682990"/>
              <a:gd name="T49" fmla="*/ 145313 h 371061"/>
              <a:gd name="T50" fmla="*/ 7834 w 682990"/>
              <a:gd name="T51" fmla="*/ 244389 h 371061"/>
              <a:gd name="T52" fmla="*/ 40947 w 682990"/>
              <a:gd name="T53" fmla="*/ 284021 h 371061"/>
              <a:gd name="T54" fmla="*/ 80682 w 682990"/>
              <a:gd name="T55" fmla="*/ 323652 h 371061"/>
              <a:gd name="T56" fmla="*/ 127040 w 682990"/>
              <a:gd name="T57" fmla="*/ 356677 h 371061"/>
              <a:gd name="T58" fmla="*/ 166775 w 682990"/>
              <a:gd name="T59" fmla="*/ 363282 h 371061"/>
              <a:gd name="T60" fmla="*/ 180021 w 682990"/>
              <a:gd name="T61" fmla="*/ 369887 h 37106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82990" h="371061">
                <a:moveTo>
                  <a:pt x="180117" y="371061"/>
                </a:moveTo>
                <a:cubicBezTo>
                  <a:pt x="187847" y="371061"/>
                  <a:pt x="202027" y="365411"/>
                  <a:pt x="213247" y="364435"/>
                </a:cubicBezTo>
                <a:cubicBezTo>
                  <a:pt x="366331" y="351124"/>
                  <a:pt x="288234" y="368880"/>
                  <a:pt x="359021" y="351183"/>
                </a:cubicBezTo>
                <a:cubicBezTo>
                  <a:pt x="367856" y="342348"/>
                  <a:pt x="375530" y="332175"/>
                  <a:pt x="385525" y="324679"/>
                </a:cubicBezTo>
                <a:cubicBezTo>
                  <a:pt x="393427" y="318752"/>
                  <a:pt x="403560" y="316508"/>
                  <a:pt x="412030" y="311426"/>
                </a:cubicBezTo>
                <a:cubicBezTo>
                  <a:pt x="425687" y="303232"/>
                  <a:pt x="438905" y="294290"/>
                  <a:pt x="451786" y="284922"/>
                </a:cubicBezTo>
                <a:cubicBezTo>
                  <a:pt x="476448" y="266986"/>
                  <a:pt x="483570" y="254449"/>
                  <a:pt x="511421" y="245165"/>
                </a:cubicBezTo>
                <a:cubicBezTo>
                  <a:pt x="522105" y="241603"/>
                  <a:pt x="533625" y="241270"/>
                  <a:pt x="544551" y="238539"/>
                </a:cubicBezTo>
                <a:cubicBezTo>
                  <a:pt x="551327" y="236845"/>
                  <a:pt x="557612" y="233428"/>
                  <a:pt x="564430" y="231913"/>
                </a:cubicBezTo>
                <a:cubicBezTo>
                  <a:pt x="577545" y="228999"/>
                  <a:pt x="591049" y="228102"/>
                  <a:pt x="604186" y="225287"/>
                </a:cubicBezTo>
                <a:cubicBezTo>
                  <a:pt x="621995" y="221471"/>
                  <a:pt x="639525" y="216452"/>
                  <a:pt x="657195" y="212035"/>
                </a:cubicBezTo>
                <a:cubicBezTo>
                  <a:pt x="689919" y="168403"/>
                  <a:pt x="690812" y="180366"/>
                  <a:pt x="663821" y="99392"/>
                </a:cubicBezTo>
                <a:cubicBezTo>
                  <a:pt x="661303" y="91837"/>
                  <a:pt x="649574" y="91770"/>
                  <a:pt x="643943" y="86139"/>
                </a:cubicBezTo>
                <a:cubicBezTo>
                  <a:pt x="636134" y="78330"/>
                  <a:pt x="633253" y="65761"/>
                  <a:pt x="624064" y="59635"/>
                </a:cubicBezTo>
                <a:cubicBezTo>
                  <a:pt x="612441" y="51887"/>
                  <a:pt x="584308" y="46383"/>
                  <a:pt x="584308" y="46383"/>
                </a:cubicBezTo>
                <a:cubicBezTo>
                  <a:pt x="579891" y="37548"/>
                  <a:pt x="578040" y="26863"/>
                  <a:pt x="571056" y="19879"/>
                </a:cubicBezTo>
                <a:cubicBezTo>
                  <a:pt x="552870" y="1693"/>
                  <a:pt x="510645" y="2388"/>
                  <a:pt x="491543" y="0"/>
                </a:cubicBezTo>
                <a:lnTo>
                  <a:pt x="292760" y="26505"/>
                </a:lnTo>
                <a:cubicBezTo>
                  <a:pt x="241579" y="32903"/>
                  <a:pt x="226929" y="31246"/>
                  <a:pt x="180117" y="39757"/>
                </a:cubicBezTo>
                <a:cubicBezTo>
                  <a:pt x="171157" y="41386"/>
                  <a:pt x="162447" y="44174"/>
                  <a:pt x="153612" y="46383"/>
                </a:cubicBezTo>
                <a:cubicBezTo>
                  <a:pt x="140360" y="53009"/>
                  <a:pt x="127613" y="60758"/>
                  <a:pt x="113856" y="66261"/>
                </a:cubicBezTo>
                <a:cubicBezTo>
                  <a:pt x="96500" y="73203"/>
                  <a:pt x="54693" y="77552"/>
                  <a:pt x="40969" y="79513"/>
                </a:cubicBezTo>
                <a:cubicBezTo>
                  <a:pt x="34343" y="86139"/>
                  <a:pt x="25740" y="91256"/>
                  <a:pt x="21091" y="99392"/>
                </a:cubicBezTo>
                <a:cubicBezTo>
                  <a:pt x="16573" y="107299"/>
                  <a:pt x="16966" y="117140"/>
                  <a:pt x="14464" y="125896"/>
                </a:cubicBezTo>
                <a:cubicBezTo>
                  <a:pt x="12545" y="132612"/>
                  <a:pt x="10047" y="139148"/>
                  <a:pt x="7838" y="145774"/>
                </a:cubicBezTo>
                <a:cubicBezTo>
                  <a:pt x="2090" y="180264"/>
                  <a:pt x="-6473" y="209388"/>
                  <a:pt x="7838" y="245165"/>
                </a:cubicBezTo>
                <a:cubicBezTo>
                  <a:pt x="14245" y="261182"/>
                  <a:pt x="29312" y="272206"/>
                  <a:pt x="40969" y="284922"/>
                </a:cubicBezTo>
                <a:cubicBezTo>
                  <a:pt x="53633" y="298737"/>
                  <a:pt x="67473" y="311427"/>
                  <a:pt x="80725" y="324679"/>
                </a:cubicBezTo>
                <a:cubicBezTo>
                  <a:pt x="98131" y="342085"/>
                  <a:pt x="102192" y="350334"/>
                  <a:pt x="127108" y="357809"/>
                </a:cubicBezTo>
                <a:cubicBezTo>
                  <a:pt x="139976" y="361669"/>
                  <a:pt x="153496" y="363098"/>
                  <a:pt x="166864" y="364435"/>
                </a:cubicBezTo>
                <a:cubicBezTo>
                  <a:pt x="175655" y="365314"/>
                  <a:pt x="172387" y="371061"/>
                  <a:pt x="180117" y="371061"/>
                </a:cubicBezTo>
                <a:close/>
              </a:path>
            </a:pathLst>
          </a:custGeom>
          <a:noFill/>
          <a:ln w="12700" cap="flat" cmpd="sng" algn="ctr">
            <a:solidFill>
              <a:srgbClr val="FF0000"/>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2" name="任意多边形: 形状 11">
            <a:extLst>
              <a:ext uri="{FF2B5EF4-FFF2-40B4-BE49-F238E27FC236}">
                <a16:creationId xmlns:a16="http://schemas.microsoft.com/office/drawing/2014/main" id="{B950C064-3F5F-41CF-8D11-D3B06AB0D462}"/>
              </a:ext>
            </a:extLst>
          </p:cNvPr>
          <p:cNvSpPr>
            <a:spLocks/>
          </p:cNvSpPr>
          <p:nvPr/>
        </p:nvSpPr>
        <p:spPr bwMode="auto">
          <a:xfrm>
            <a:off x="2682875" y="3511550"/>
            <a:ext cx="809625" cy="688975"/>
          </a:xfrm>
          <a:custGeom>
            <a:avLst/>
            <a:gdLst>
              <a:gd name="T0" fmla="*/ 391540 w 808383"/>
              <a:gd name="T1" fmla="*/ 642602 h 689113"/>
              <a:gd name="T2" fmla="*/ 424722 w 808383"/>
              <a:gd name="T3" fmla="*/ 675726 h 689113"/>
              <a:gd name="T4" fmla="*/ 451266 w 808383"/>
              <a:gd name="T5" fmla="*/ 682350 h 689113"/>
              <a:gd name="T6" fmla="*/ 517629 w 808383"/>
              <a:gd name="T7" fmla="*/ 688975 h 689113"/>
              <a:gd name="T8" fmla="*/ 663627 w 808383"/>
              <a:gd name="T9" fmla="*/ 649227 h 689113"/>
              <a:gd name="T10" fmla="*/ 690172 w 808383"/>
              <a:gd name="T11" fmla="*/ 609478 h 689113"/>
              <a:gd name="T12" fmla="*/ 703444 w 808383"/>
              <a:gd name="T13" fmla="*/ 556480 h 689113"/>
              <a:gd name="T14" fmla="*/ 743262 w 808383"/>
              <a:gd name="T15" fmla="*/ 450484 h 689113"/>
              <a:gd name="T16" fmla="*/ 763171 w 808383"/>
              <a:gd name="T17" fmla="*/ 423985 h 689113"/>
              <a:gd name="T18" fmla="*/ 796353 w 808383"/>
              <a:gd name="T19" fmla="*/ 410735 h 689113"/>
              <a:gd name="T20" fmla="*/ 809625 w 808383"/>
              <a:gd name="T21" fmla="*/ 390861 h 689113"/>
              <a:gd name="T22" fmla="*/ 769807 w 808383"/>
              <a:gd name="T23" fmla="*/ 304739 h 689113"/>
              <a:gd name="T24" fmla="*/ 743262 w 808383"/>
              <a:gd name="T25" fmla="*/ 284865 h 689113"/>
              <a:gd name="T26" fmla="*/ 676899 w 808383"/>
              <a:gd name="T27" fmla="*/ 278240 h 689113"/>
              <a:gd name="T28" fmla="*/ 623809 w 808383"/>
              <a:gd name="T29" fmla="*/ 271616 h 689113"/>
              <a:gd name="T30" fmla="*/ 550810 w 808383"/>
              <a:gd name="T31" fmla="*/ 225242 h 689113"/>
              <a:gd name="T32" fmla="*/ 471175 w 808383"/>
              <a:gd name="T33" fmla="*/ 205368 h 689113"/>
              <a:gd name="T34" fmla="*/ 477811 w 808383"/>
              <a:gd name="T35" fmla="*/ 172244 h 689113"/>
              <a:gd name="T36" fmla="*/ 484448 w 808383"/>
              <a:gd name="T37" fmla="*/ 152369 h 689113"/>
              <a:gd name="T38" fmla="*/ 510993 w 808383"/>
              <a:gd name="T39" fmla="*/ 139120 h 689113"/>
              <a:gd name="T40" fmla="*/ 530901 w 808383"/>
              <a:gd name="T41" fmla="*/ 125871 h 689113"/>
              <a:gd name="T42" fmla="*/ 537538 w 808383"/>
              <a:gd name="T43" fmla="*/ 86122 h 689113"/>
              <a:gd name="T44" fmla="*/ 524265 w 808383"/>
              <a:gd name="T45" fmla="*/ 33124 h 689113"/>
              <a:gd name="T46" fmla="*/ 510993 w 808383"/>
              <a:gd name="T47" fmla="*/ 19874 h 689113"/>
              <a:gd name="T48" fmla="*/ 384903 w 808383"/>
              <a:gd name="T49" fmla="*/ 0 h 689113"/>
              <a:gd name="T50" fmla="*/ 199088 w 808383"/>
              <a:gd name="T51" fmla="*/ 6625 h 689113"/>
              <a:gd name="T52" fmla="*/ 145998 w 808383"/>
              <a:gd name="T53" fmla="*/ 19874 h 689113"/>
              <a:gd name="T54" fmla="*/ 59727 w 808383"/>
              <a:gd name="T55" fmla="*/ 46374 h 689113"/>
              <a:gd name="T56" fmla="*/ 33182 w 808383"/>
              <a:gd name="T57" fmla="*/ 66248 h 689113"/>
              <a:gd name="T58" fmla="*/ 0 w 808383"/>
              <a:gd name="T59" fmla="*/ 139120 h 689113"/>
              <a:gd name="T60" fmla="*/ 19909 w 808383"/>
              <a:gd name="T61" fmla="*/ 324613 h 689113"/>
              <a:gd name="T62" fmla="*/ 46454 w 808383"/>
              <a:gd name="T63" fmla="*/ 357737 h 689113"/>
              <a:gd name="T64" fmla="*/ 66363 w 808383"/>
              <a:gd name="T65" fmla="*/ 370987 h 689113"/>
              <a:gd name="T66" fmla="*/ 86271 w 808383"/>
              <a:gd name="T67" fmla="*/ 390861 h 689113"/>
              <a:gd name="T68" fmla="*/ 119453 w 808383"/>
              <a:gd name="T69" fmla="*/ 417360 h 689113"/>
              <a:gd name="T70" fmla="*/ 139362 w 808383"/>
              <a:gd name="T71" fmla="*/ 443859 h 689113"/>
              <a:gd name="T72" fmla="*/ 218997 w 808383"/>
              <a:gd name="T73" fmla="*/ 523356 h 689113"/>
              <a:gd name="T74" fmla="*/ 298632 w 808383"/>
              <a:gd name="T75" fmla="*/ 596229 h 689113"/>
              <a:gd name="T76" fmla="*/ 325177 w 808383"/>
              <a:gd name="T77" fmla="*/ 616103 h 689113"/>
              <a:gd name="T78" fmla="*/ 338450 w 808383"/>
              <a:gd name="T79" fmla="*/ 629352 h 689113"/>
              <a:gd name="T80" fmla="*/ 358359 w 808383"/>
              <a:gd name="T81" fmla="*/ 635977 h 689113"/>
              <a:gd name="T82" fmla="*/ 391540 w 808383"/>
              <a:gd name="T83" fmla="*/ 642602 h 6891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08383" h="689113">
                <a:moveTo>
                  <a:pt x="390939" y="642731"/>
                </a:moveTo>
                <a:cubicBezTo>
                  <a:pt x="401983" y="649357"/>
                  <a:pt x="411075" y="667198"/>
                  <a:pt x="424070" y="675861"/>
                </a:cubicBezTo>
                <a:cubicBezTo>
                  <a:pt x="431647" y="680912"/>
                  <a:pt x="441559" y="681199"/>
                  <a:pt x="450574" y="682487"/>
                </a:cubicBezTo>
                <a:cubicBezTo>
                  <a:pt x="472548" y="685626"/>
                  <a:pt x="494748" y="686904"/>
                  <a:pt x="516835" y="689113"/>
                </a:cubicBezTo>
                <a:cubicBezTo>
                  <a:pt x="563095" y="681403"/>
                  <a:pt x="626850" y="689587"/>
                  <a:pt x="662609" y="649357"/>
                </a:cubicBezTo>
                <a:cubicBezTo>
                  <a:pt x="673190" y="637453"/>
                  <a:pt x="681378" y="623523"/>
                  <a:pt x="689113" y="609600"/>
                </a:cubicBezTo>
                <a:cubicBezTo>
                  <a:pt x="697378" y="594722"/>
                  <a:pt x="697469" y="571279"/>
                  <a:pt x="702365" y="556591"/>
                </a:cubicBezTo>
                <a:cubicBezTo>
                  <a:pt x="714300" y="520786"/>
                  <a:pt x="719477" y="480768"/>
                  <a:pt x="742122" y="450574"/>
                </a:cubicBezTo>
                <a:cubicBezTo>
                  <a:pt x="748748" y="441739"/>
                  <a:pt x="753165" y="430696"/>
                  <a:pt x="762000" y="424070"/>
                </a:cubicBezTo>
                <a:cubicBezTo>
                  <a:pt x="771516" y="416933"/>
                  <a:pt x="784087" y="415235"/>
                  <a:pt x="795131" y="410817"/>
                </a:cubicBezTo>
                <a:cubicBezTo>
                  <a:pt x="799548" y="404191"/>
                  <a:pt x="808383" y="398902"/>
                  <a:pt x="808383" y="390939"/>
                </a:cubicBezTo>
                <a:cubicBezTo>
                  <a:pt x="808383" y="353088"/>
                  <a:pt x="793555" y="329729"/>
                  <a:pt x="768626" y="304800"/>
                </a:cubicBezTo>
                <a:cubicBezTo>
                  <a:pt x="760817" y="296991"/>
                  <a:pt x="752740" y="287956"/>
                  <a:pt x="742122" y="284922"/>
                </a:cubicBezTo>
                <a:cubicBezTo>
                  <a:pt x="720779" y="278824"/>
                  <a:pt x="697922" y="280747"/>
                  <a:pt x="675861" y="278296"/>
                </a:cubicBezTo>
                <a:cubicBezTo>
                  <a:pt x="658163" y="276330"/>
                  <a:pt x="640522" y="273879"/>
                  <a:pt x="622852" y="271670"/>
                </a:cubicBezTo>
                <a:cubicBezTo>
                  <a:pt x="617940" y="268395"/>
                  <a:pt x="559913" y="228798"/>
                  <a:pt x="549965" y="225287"/>
                </a:cubicBezTo>
                <a:cubicBezTo>
                  <a:pt x="524202" y="216194"/>
                  <a:pt x="470452" y="205409"/>
                  <a:pt x="470452" y="205409"/>
                </a:cubicBezTo>
                <a:cubicBezTo>
                  <a:pt x="472661" y="194365"/>
                  <a:pt x="474346" y="183204"/>
                  <a:pt x="477078" y="172278"/>
                </a:cubicBezTo>
                <a:cubicBezTo>
                  <a:pt x="478772" y="165502"/>
                  <a:pt x="478766" y="157339"/>
                  <a:pt x="483705" y="152400"/>
                </a:cubicBezTo>
                <a:cubicBezTo>
                  <a:pt x="490690" y="145416"/>
                  <a:pt x="501633" y="144049"/>
                  <a:pt x="510209" y="139148"/>
                </a:cubicBezTo>
                <a:cubicBezTo>
                  <a:pt x="517123" y="135197"/>
                  <a:pt x="523461" y="130313"/>
                  <a:pt x="530087" y="125896"/>
                </a:cubicBezTo>
                <a:cubicBezTo>
                  <a:pt x="532296" y="112644"/>
                  <a:pt x="537670" y="99540"/>
                  <a:pt x="536713" y="86139"/>
                </a:cubicBezTo>
                <a:cubicBezTo>
                  <a:pt x="535415" y="67972"/>
                  <a:pt x="530225" y="50042"/>
                  <a:pt x="523461" y="33131"/>
                </a:cubicBezTo>
                <a:cubicBezTo>
                  <a:pt x="521141" y="27331"/>
                  <a:pt x="515633" y="22978"/>
                  <a:pt x="510209" y="19878"/>
                </a:cubicBezTo>
                <a:cubicBezTo>
                  <a:pt x="469525" y="-3371"/>
                  <a:pt x="433610" y="3521"/>
                  <a:pt x="384313" y="0"/>
                </a:cubicBezTo>
                <a:cubicBezTo>
                  <a:pt x="322470" y="2209"/>
                  <a:pt x="260452" y="1487"/>
                  <a:pt x="198783" y="6626"/>
                </a:cubicBezTo>
                <a:cubicBezTo>
                  <a:pt x="180632" y="8139"/>
                  <a:pt x="163247" y="14739"/>
                  <a:pt x="145774" y="19878"/>
                </a:cubicBezTo>
                <a:cubicBezTo>
                  <a:pt x="16805" y="57811"/>
                  <a:pt x="132845" y="28080"/>
                  <a:pt x="59635" y="46383"/>
                </a:cubicBezTo>
                <a:cubicBezTo>
                  <a:pt x="50800" y="53009"/>
                  <a:pt x="40403" y="57950"/>
                  <a:pt x="33131" y="66261"/>
                </a:cubicBezTo>
                <a:cubicBezTo>
                  <a:pt x="13697" y="88470"/>
                  <a:pt x="9046" y="112011"/>
                  <a:pt x="0" y="139148"/>
                </a:cubicBezTo>
                <a:cubicBezTo>
                  <a:pt x="6626" y="200991"/>
                  <a:pt x="6972" y="263835"/>
                  <a:pt x="19878" y="324678"/>
                </a:cubicBezTo>
                <a:cubicBezTo>
                  <a:pt x="22813" y="338513"/>
                  <a:pt x="36383" y="347809"/>
                  <a:pt x="46383" y="357809"/>
                </a:cubicBezTo>
                <a:cubicBezTo>
                  <a:pt x="52014" y="363440"/>
                  <a:pt x="60143" y="365963"/>
                  <a:pt x="66261" y="371061"/>
                </a:cubicBezTo>
                <a:cubicBezTo>
                  <a:pt x="73460" y="377060"/>
                  <a:pt x="79087" y="384768"/>
                  <a:pt x="86139" y="390939"/>
                </a:cubicBezTo>
                <a:cubicBezTo>
                  <a:pt x="96783" y="400252"/>
                  <a:pt x="109270" y="407444"/>
                  <a:pt x="119270" y="417444"/>
                </a:cubicBezTo>
                <a:cubicBezTo>
                  <a:pt x="127079" y="425253"/>
                  <a:pt x="131595" y="435891"/>
                  <a:pt x="139148" y="443948"/>
                </a:cubicBezTo>
                <a:cubicBezTo>
                  <a:pt x="164784" y="471293"/>
                  <a:pt x="192157" y="496957"/>
                  <a:pt x="218661" y="523461"/>
                </a:cubicBezTo>
                <a:cubicBezTo>
                  <a:pt x="256611" y="561410"/>
                  <a:pt x="252425" y="558917"/>
                  <a:pt x="298174" y="596348"/>
                </a:cubicBezTo>
                <a:cubicBezTo>
                  <a:pt x="306721" y="603341"/>
                  <a:pt x="316194" y="609156"/>
                  <a:pt x="324678" y="616226"/>
                </a:cubicBezTo>
                <a:cubicBezTo>
                  <a:pt x="329477" y="620225"/>
                  <a:pt x="332574" y="626264"/>
                  <a:pt x="337931" y="629478"/>
                </a:cubicBezTo>
                <a:cubicBezTo>
                  <a:pt x="343920" y="633071"/>
                  <a:pt x="351324" y="633510"/>
                  <a:pt x="357809" y="636104"/>
                </a:cubicBezTo>
                <a:cubicBezTo>
                  <a:pt x="362395" y="637938"/>
                  <a:pt x="379895" y="636105"/>
                  <a:pt x="390939" y="642731"/>
                </a:cubicBezTo>
                <a:close/>
              </a:path>
            </a:pathLst>
          </a:custGeom>
          <a:noFill/>
          <a:ln w="12700" cap="flat" cmpd="sng" algn="ctr">
            <a:solidFill>
              <a:srgbClr val="FF0000"/>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5" name="任意多边形: 形状 14">
            <a:extLst>
              <a:ext uri="{FF2B5EF4-FFF2-40B4-BE49-F238E27FC236}">
                <a16:creationId xmlns:a16="http://schemas.microsoft.com/office/drawing/2014/main" id="{64B86C3C-390B-45A7-9099-757955587CAC}"/>
              </a:ext>
            </a:extLst>
          </p:cNvPr>
          <p:cNvSpPr>
            <a:spLocks/>
          </p:cNvSpPr>
          <p:nvPr/>
        </p:nvSpPr>
        <p:spPr bwMode="auto">
          <a:xfrm>
            <a:off x="3008313" y="2806700"/>
            <a:ext cx="1219200" cy="957263"/>
          </a:xfrm>
          <a:custGeom>
            <a:avLst/>
            <a:gdLst>
              <a:gd name="T0" fmla="*/ 1152615 w 1219544"/>
              <a:gd name="T1" fmla="*/ 804841 h 957123"/>
              <a:gd name="T2" fmla="*/ 894270 w 1219544"/>
              <a:gd name="T3" fmla="*/ 811468 h 957123"/>
              <a:gd name="T4" fmla="*/ 847901 w 1219544"/>
              <a:gd name="T5" fmla="*/ 831350 h 957123"/>
              <a:gd name="T6" fmla="*/ 828027 w 1219544"/>
              <a:gd name="T7" fmla="*/ 851230 h 957123"/>
              <a:gd name="T8" fmla="*/ 794907 w 1219544"/>
              <a:gd name="T9" fmla="*/ 864484 h 957123"/>
              <a:gd name="T10" fmla="*/ 649174 w 1219544"/>
              <a:gd name="T11" fmla="*/ 930755 h 957123"/>
              <a:gd name="T12" fmla="*/ 576307 w 1219544"/>
              <a:gd name="T13" fmla="*/ 937382 h 957123"/>
              <a:gd name="T14" fmla="*/ 457071 w 1219544"/>
              <a:gd name="T15" fmla="*/ 957263 h 957123"/>
              <a:gd name="T16" fmla="*/ 377580 w 1219544"/>
              <a:gd name="T17" fmla="*/ 950636 h 957123"/>
              <a:gd name="T18" fmla="*/ 357708 w 1219544"/>
              <a:gd name="T19" fmla="*/ 937382 h 957123"/>
              <a:gd name="T20" fmla="*/ 331212 w 1219544"/>
              <a:gd name="T21" fmla="*/ 917501 h 957123"/>
              <a:gd name="T22" fmla="*/ 304714 w 1219544"/>
              <a:gd name="T23" fmla="*/ 904247 h 957123"/>
              <a:gd name="T24" fmla="*/ 284842 w 1219544"/>
              <a:gd name="T25" fmla="*/ 884365 h 957123"/>
              <a:gd name="T26" fmla="*/ 258345 w 1219544"/>
              <a:gd name="T27" fmla="*/ 871111 h 957123"/>
              <a:gd name="T28" fmla="*/ 211975 w 1219544"/>
              <a:gd name="T29" fmla="*/ 824723 h 957123"/>
              <a:gd name="T30" fmla="*/ 205351 w 1219544"/>
              <a:gd name="T31" fmla="*/ 804841 h 957123"/>
              <a:gd name="T32" fmla="*/ 198727 w 1219544"/>
              <a:gd name="T33" fmla="*/ 745198 h 957123"/>
              <a:gd name="T34" fmla="*/ 145733 w 1219544"/>
              <a:gd name="T35" fmla="*/ 705435 h 957123"/>
              <a:gd name="T36" fmla="*/ 105988 w 1219544"/>
              <a:gd name="T37" fmla="*/ 692181 h 957123"/>
              <a:gd name="T38" fmla="*/ 52994 w 1219544"/>
              <a:gd name="T39" fmla="*/ 672300 h 957123"/>
              <a:gd name="T40" fmla="*/ 39746 w 1219544"/>
              <a:gd name="T41" fmla="*/ 645791 h 957123"/>
              <a:gd name="T42" fmla="*/ 26498 w 1219544"/>
              <a:gd name="T43" fmla="*/ 625911 h 957123"/>
              <a:gd name="T44" fmla="*/ 0 w 1219544"/>
              <a:gd name="T45" fmla="*/ 559640 h 957123"/>
              <a:gd name="T46" fmla="*/ 13249 w 1219544"/>
              <a:gd name="T47" fmla="*/ 453607 h 957123"/>
              <a:gd name="T48" fmla="*/ 92740 w 1219544"/>
              <a:gd name="T49" fmla="*/ 334320 h 957123"/>
              <a:gd name="T50" fmla="*/ 119236 w 1219544"/>
              <a:gd name="T51" fmla="*/ 294558 h 957123"/>
              <a:gd name="T52" fmla="*/ 198727 w 1219544"/>
              <a:gd name="T53" fmla="*/ 215033 h 957123"/>
              <a:gd name="T54" fmla="*/ 218599 w 1219544"/>
              <a:gd name="T55" fmla="*/ 181898 h 957123"/>
              <a:gd name="T56" fmla="*/ 337836 w 1219544"/>
              <a:gd name="T57" fmla="*/ 82492 h 957123"/>
              <a:gd name="T58" fmla="*/ 457071 w 1219544"/>
              <a:gd name="T59" fmla="*/ 22848 h 957123"/>
              <a:gd name="T60" fmla="*/ 582932 w 1219544"/>
              <a:gd name="T61" fmla="*/ 16221 h 957123"/>
              <a:gd name="T62" fmla="*/ 1092997 w 1219544"/>
              <a:gd name="T63" fmla="*/ 75865 h 957123"/>
              <a:gd name="T64" fmla="*/ 1145991 w 1219544"/>
              <a:gd name="T65" fmla="*/ 148763 h 957123"/>
              <a:gd name="T66" fmla="*/ 1165863 w 1219544"/>
              <a:gd name="T67" fmla="*/ 215033 h 957123"/>
              <a:gd name="T68" fmla="*/ 1192360 w 1219544"/>
              <a:gd name="T69" fmla="*/ 274676 h 957123"/>
              <a:gd name="T70" fmla="*/ 1218856 w 1219544"/>
              <a:gd name="T71" fmla="*/ 400591 h 957123"/>
              <a:gd name="T72" fmla="*/ 1185735 w 1219544"/>
              <a:gd name="T73" fmla="*/ 692181 h 957123"/>
              <a:gd name="T74" fmla="*/ 1165863 w 1219544"/>
              <a:gd name="T75" fmla="*/ 718689 h 957123"/>
              <a:gd name="T76" fmla="*/ 1152615 w 1219544"/>
              <a:gd name="T77" fmla="*/ 758452 h 957123"/>
              <a:gd name="T78" fmla="*/ 1152615 w 1219544"/>
              <a:gd name="T79" fmla="*/ 804841 h 95712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19544" h="957123">
                <a:moveTo>
                  <a:pt x="1152940" y="804723"/>
                </a:moveTo>
                <a:cubicBezTo>
                  <a:pt x="1109870" y="813558"/>
                  <a:pt x="980592" y="807250"/>
                  <a:pt x="894522" y="811349"/>
                </a:cubicBezTo>
                <a:cubicBezTo>
                  <a:pt x="885255" y="811790"/>
                  <a:pt x="852634" y="828018"/>
                  <a:pt x="848140" y="831228"/>
                </a:cubicBezTo>
                <a:cubicBezTo>
                  <a:pt x="840515" y="836675"/>
                  <a:pt x="836207" y="846140"/>
                  <a:pt x="828261" y="851106"/>
                </a:cubicBezTo>
                <a:cubicBezTo>
                  <a:pt x="818175" y="857410"/>
                  <a:pt x="805893" y="859294"/>
                  <a:pt x="795131" y="864358"/>
                </a:cubicBezTo>
                <a:cubicBezTo>
                  <a:pt x="781626" y="870713"/>
                  <a:pt x="673062" y="928464"/>
                  <a:pt x="649357" y="930619"/>
                </a:cubicBezTo>
                <a:lnTo>
                  <a:pt x="576470" y="937245"/>
                </a:lnTo>
                <a:cubicBezTo>
                  <a:pt x="525274" y="951872"/>
                  <a:pt x="517814" y="957123"/>
                  <a:pt x="457200" y="957123"/>
                </a:cubicBezTo>
                <a:cubicBezTo>
                  <a:pt x="430604" y="957123"/>
                  <a:pt x="404191" y="952706"/>
                  <a:pt x="377687" y="950497"/>
                </a:cubicBezTo>
                <a:cubicBezTo>
                  <a:pt x="371061" y="946080"/>
                  <a:pt x="364289" y="941874"/>
                  <a:pt x="357809" y="937245"/>
                </a:cubicBezTo>
                <a:cubicBezTo>
                  <a:pt x="348823" y="930826"/>
                  <a:pt x="340670" y="923220"/>
                  <a:pt x="331305" y="917367"/>
                </a:cubicBezTo>
                <a:cubicBezTo>
                  <a:pt x="322929" y="912132"/>
                  <a:pt x="313635" y="908532"/>
                  <a:pt x="304800" y="904115"/>
                </a:cubicBezTo>
                <a:cubicBezTo>
                  <a:pt x="298174" y="897489"/>
                  <a:pt x="292547" y="889683"/>
                  <a:pt x="284922" y="884236"/>
                </a:cubicBezTo>
                <a:cubicBezTo>
                  <a:pt x="276884" y="878495"/>
                  <a:pt x="266063" y="877239"/>
                  <a:pt x="258418" y="870984"/>
                </a:cubicBezTo>
                <a:cubicBezTo>
                  <a:pt x="241495" y="857138"/>
                  <a:pt x="212035" y="824602"/>
                  <a:pt x="212035" y="824602"/>
                </a:cubicBezTo>
                <a:cubicBezTo>
                  <a:pt x="209826" y="817976"/>
                  <a:pt x="206557" y="811613"/>
                  <a:pt x="205409" y="804723"/>
                </a:cubicBezTo>
                <a:cubicBezTo>
                  <a:pt x="202121" y="784995"/>
                  <a:pt x="205510" y="763924"/>
                  <a:pt x="198783" y="745089"/>
                </a:cubicBezTo>
                <a:cubicBezTo>
                  <a:pt x="185300" y="707336"/>
                  <a:pt x="173952" y="713785"/>
                  <a:pt x="145774" y="705332"/>
                </a:cubicBezTo>
                <a:cubicBezTo>
                  <a:pt x="132394" y="701318"/>
                  <a:pt x="119146" y="696854"/>
                  <a:pt x="106018" y="692080"/>
                </a:cubicBezTo>
                <a:cubicBezTo>
                  <a:pt x="18864" y="660388"/>
                  <a:pt x="112085" y="691894"/>
                  <a:pt x="53009" y="672202"/>
                </a:cubicBezTo>
                <a:cubicBezTo>
                  <a:pt x="48592" y="663367"/>
                  <a:pt x="44658" y="654273"/>
                  <a:pt x="39757" y="645697"/>
                </a:cubicBezTo>
                <a:cubicBezTo>
                  <a:pt x="35806" y="638783"/>
                  <a:pt x="30066" y="632942"/>
                  <a:pt x="26505" y="625819"/>
                </a:cubicBezTo>
                <a:cubicBezTo>
                  <a:pt x="11423" y="595654"/>
                  <a:pt x="8813" y="585994"/>
                  <a:pt x="0" y="559558"/>
                </a:cubicBezTo>
                <a:cubicBezTo>
                  <a:pt x="4418" y="524219"/>
                  <a:pt x="3469" y="487785"/>
                  <a:pt x="13253" y="453541"/>
                </a:cubicBezTo>
                <a:cubicBezTo>
                  <a:pt x="38344" y="365723"/>
                  <a:pt x="46631" y="389632"/>
                  <a:pt x="92766" y="334271"/>
                </a:cubicBezTo>
                <a:cubicBezTo>
                  <a:pt x="102962" y="322036"/>
                  <a:pt x="108689" y="306419"/>
                  <a:pt x="119270" y="294515"/>
                </a:cubicBezTo>
                <a:cubicBezTo>
                  <a:pt x="144172" y="266500"/>
                  <a:pt x="179499" y="247143"/>
                  <a:pt x="198783" y="215002"/>
                </a:cubicBezTo>
                <a:cubicBezTo>
                  <a:pt x="205409" y="203958"/>
                  <a:pt x="210616" y="191928"/>
                  <a:pt x="218661" y="181871"/>
                </a:cubicBezTo>
                <a:cubicBezTo>
                  <a:pt x="244104" y="150067"/>
                  <a:pt x="316659" y="95775"/>
                  <a:pt x="337931" y="82480"/>
                </a:cubicBezTo>
                <a:cubicBezTo>
                  <a:pt x="373405" y="60308"/>
                  <a:pt x="414641" y="30183"/>
                  <a:pt x="457200" y="22845"/>
                </a:cubicBezTo>
                <a:cubicBezTo>
                  <a:pt x="498612" y="15705"/>
                  <a:pt x="541131" y="18428"/>
                  <a:pt x="583096" y="16219"/>
                </a:cubicBezTo>
                <a:cubicBezTo>
                  <a:pt x="746387" y="23319"/>
                  <a:pt x="964012" y="-53441"/>
                  <a:pt x="1093305" y="75854"/>
                </a:cubicBezTo>
                <a:cubicBezTo>
                  <a:pt x="1108141" y="90690"/>
                  <a:pt x="1131517" y="126547"/>
                  <a:pt x="1146314" y="148741"/>
                </a:cubicBezTo>
                <a:cubicBezTo>
                  <a:pt x="1152940" y="170828"/>
                  <a:pt x="1158220" y="193364"/>
                  <a:pt x="1166192" y="215002"/>
                </a:cubicBezTo>
                <a:cubicBezTo>
                  <a:pt x="1173712" y="235414"/>
                  <a:pt x="1187420" y="253533"/>
                  <a:pt x="1192696" y="274636"/>
                </a:cubicBezTo>
                <a:cubicBezTo>
                  <a:pt x="1244788" y="483006"/>
                  <a:pt x="1156908" y="234417"/>
                  <a:pt x="1219200" y="400532"/>
                </a:cubicBezTo>
                <a:cubicBezTo>
                  <a:pt x="1218470" y="422423"/>
                  <a:pt x="1227407" y="636963"/>
                  <a:pt x="1186070" y="692080"/>
                </a:cubicBezTo>
                <a:lnTo>
                  <a:pt x="1166192" y="718584"/>
                </a:lnTo>
                <a:cubicBezTo>
                  <a:pt x="1161775" y="731836"/>
                  <a:pt x="1159187" y="745847"/>
                  <a:pt x="1152940" y="758341"/>
                </a:cubicBezTo>
                <a:cubicBezTo>
                  <a:pt x="1148001" y="768219"/>
                  <a:pt x="1196010" y="795888"/>
                  <a:pt x="1152940" y="804723"/>
                </a:cubicBezTo>
                <a:close/>
              </a:path>
            </a:pathLst>
          </a:custGeom>
          <a:noFill/>
          <a:ln w="12700" cap="flat" cmpd="sng" algn="ctr">
            <a:solidFill>
              <a:srgbClr val="FF0000"/>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9" name="任意多边形: 形状 18">
            <a:extLst>
              <a:ext uri="{FF2B5EF4-FFF2-40B4-BE49-F238E27FC236}">
                <a16:creationId xmlns:a16="http://schemas.microsoft.com/office/drawing/2014/main" id="{3EAB8E34-F08B-4302-8F9A-DF32FE91D1CF}"/>
              </a:ext>
            </a:extLst>
          </p:cNvPr>
          <p:cNvSpPr>
            <a:spLocks/>
          </p:cNvSpPr>
          <p:nvPr/>
        </p:nvSpPr>
        <p:spPr bwMode="auto">
          <a:xfrm>
            <a:off x="3233738" y="4233863"/>
            <a:ext cx="458787" cy="444500"/>
          </a:xfrm>
          <a:custGeom>
            <a:avLst/>
            <a:gdLst>
              <a:gd name="T0" fmla="*/ 79674 w 459699"/>
              <a:gd name="T1" fmla="*/ 384792 h 443947"/>
              <a:gd name="T2" fmla="*/ 112739 w 459699"/>
              <a:gd name="T3" fmla="*/ 404694 h 443947"/>
              <a:gd name="T4" fmla="*/ 145803 w 459699"/>
              <a:gd name="T5" fmla="*/ 431231 h 443947"/>
              <a:gd name="T6" fmla="*/ 198707 w 459699"/>
              <a:gd name="T7" fmla="*/ 444500 h 443947"/>
              <a:gd name="T8" fmla="*/ 364030 w 459699"/>
              <a:gd name="T9" fmla="*/ 431231 h 443947"/>
              <a:gd name="T10" fmla="*/ 383869 w 459699"/>
              <a:gd name="T11" fmla="*/ 384792 h 443947"/>
              <a:gd name="T12" fmla="*/ 423547 w 459699"/>
              <a:gd name="T13" fmla="*/ 338351 h 443947"/>
              <a:gd name="T14" fmla="*/ 449998 w 459699"/>
              <a:gd name="T15" fmla="*/ 298544 h 443947"/>
              <a:gd name="T16" fmla="*/ 436773 w 459699"/>
              <a:gd name="T17" fmla="*/ 66343 h 443947"/>
              <a:gd name="T18" fmla="*/ 403708 w 459699"/>
              <a:gd name="T19" fmla="*/ 46440 h 443947"/>
              <a:gd name="T20" fmla="*/ 383869 w 459699"/>
              <a:gd name="T21" fmla="*/ 26537 h 443947"/>
              <a:gd name="T22" fmla="*/ 304514 w 459699"/>
              <a:gd name="T23" fmla="*/ 0 h 443947"/>
              <a:gd name="T24" fmla="*/ 99513 w 459699"/>
              <a:gd name="T25" fmla="*/ 13269 h 443947"/>
              <a:gd name="T26" fmla="*/ 39996 w 459699"/>
              <a:gd name="T27" fmla="*/ 79612 h 443947"/>
              <a:gd name="T28" fmla="*/ 13545 w 459699"/>
              <a:gd name="T29" fmla="*/ 112783 h 443947"/>
              <a:gd name="T30" fmla="*/ 318 w 459699"/>
              <a:gd name="T31" fmla="*/ 165858 h 443947"/>
              <a:gd name="T32" fmla="*/ 6932 w 459699"/>
              <a:gd name="T33" fmla="*/ 258739 h 443947"/>
              <a:gd name="T34" fmla="*/ 20158 w 459699"/>
              <a:gd name="T35" fmla="*/ 298544 h 443947"/>
              <a:gd name="T36" fmla="*/ 53222 w 459699"/>
              <a:gd name="T37" fmla="*/ 358254 h 443947"/>
              <a:gd name="T38" fmla="*/ 79674 w 459699"/>
              <a:gd name="T39" fmla="*/ 384792 h 4439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59699" h="443947">
                <a:moveTo>
                  <a:pt x="79832" y="384313"/>
                </a:moveTo>
                <a:cubicBezTo>
                  <a:pt x="89771" y="392043"/>
                  <a:pt x="102412" y="396806"/>
                  <a:pt x="112963" y="404191"/>
                </a:cubicBezTo>
                <a:cubicBezTo>
                  <a:pt x="124549" y="412301"/>
                  <a:pt x="133252" y="424769"/>
                  <a:pt x="146093" y="430695"/>
                </a:cubicBezTo>
                <a:cubicBezTo>
                  <a:pt x="162630" y="438327"/>
                  <a:pt x="181432" y="439530"/>
                  <a:pt x="199102" y="443947"/>
                </a:cubicBezTo>
                <a:cubicBezTo>
                  <a:pt x="254319" y="439530"/>
                  <a:pt x="312018" y="447646"/>
                  <a:pt x="364754" y="430695"/>
                </a:cubicBezTo>
                <a:cubicBezTo>
                  <a:pt x="380768" y="425548"/>
                  <a:pt x="375536" y="398462"/>
                  <a:pt x="384632" y="384313"/>
                </a:cubicBezTo>
                <a:cubicBezTo>
                  <a:pt x="395644" y="367184"/>
                  <a:pt x="411973" y="354071"/>
                  <a:pt x="424389" y="337930"/>
                </a:cubicBezTo>
                <a:cubicBezTo>
                  <a:pt x="434100" y="325306"/>
                  <a:pt x="442058" y="311425"/>
                  <a:pt x="450893" y="298173"/>
                </a:cubicBezTo>
                <a:cubicBezTo>
                  <a:pt x="460840" y="208654"/>
                  <a:pt x="468665" y="178724"/>
                  <a:pt x="437641" y="66260"/>
                </a:cubicBezTo>
                <a:cubicBezTo>
                  <a:pt x="434216" y="53845"/>
                  <a:pt x="414814" y="54109"/>
                  <a:pt x="404511" y="46382"/>
                </a:cubicBezTo>
                <a:cubicBezTo>
                  <a:pt x="397014" y="40760"/>
                  <a:pt x="392667" y="31325"/>
                  <a:pt x="384632" y="26504"/>
                </a:cubicBezTo>
                <a:cubicBezTo>
                  <a:pt x="352212" y="7052"/>
                  <a:pt x="338465" y="6669"/>
                  <a:pt x="305119" y="0"/>
                </a:cubicBezTo>
                <a:cubicBezTo>
                  <a:pt x="236650" y="4417"/>
                  <a:pt x="166476" y="-2561"/>
                  <a:pt x="99711" y="13252"/>
                </a:cubicBezTo>
                <a:cubicBezTo>
                  <a:pt x="73302" y="19507"/>
                  <a:pt x="56130" y="58107"/>
                  <a:pt x="40076" y="79513"/>
                </a:cubicBezTo>
                <a:cubicBezTo>
                  <a:pt x="31591" y="90827"/>
                  <a:pt x="22407" y="101600"/>
                  <a:pt x="13572" y="112643"/>
                </a:cubicBezTo>
                <a:cubicBezTo>
                  <a:pt x="9154" y="130313"/>
                  <a:pt x="1146" y="147457"/>
                  <a:pt x="319" y="165652"/>
                </a:cubicBezTo>
                <a:cubicBezTo>
                  <a:pt x="-1089" y="196620"/>
                  <a:pt x="2347" y="227760"/>
                  <a:pt x="6946" y="258417"/>
                </a:cubicBezTo>
                <a:cubicBezTo>
                  <a:pt x="9018" y="272231"/>
                  <a:pt x="15010" y="285203"/>
                  <a:pt x="20198" y="298173"/>
                </a:cubicBezTo>
                <a:cubicBezTo>
                  <a:pt x="28664" y="319338"/>
                  <a:pt x="42117" y="338189"/>
                  <a:pt x="53328" y="357808"/>
                </a:cubicBezTo>
                <a:cubicBezTo>
                  <a:pt x="55778" y="362096"/>
                  <a:pt x="69893" y="376583"/>
                  <a:pt x="79832" y="384313"/>
                </a:cubicBezTo>
                <a:close/>
              </a:path>
            </a:pathLst>
          </a:custGeom>
          <a:noFill/>
          <a:ln w="12700" cap="flat" cmpd="sng" algn="ctr">
            <a:solidFill>
              <a:srgbClr val="FF0000"/>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0" name="任意多边形: 形状 19">
            <a:extLst>
              <a:ext uri="{FF2B5EF4-FFF2-40B4-BE49-F238E27FC236}">
                <a16:creationId xmlns:a16="http://schemas.microsoft.com/office/drawing/2014/main" id="{B675FF81-7926-41ED-9C91-48A2131467F4}"/>
              </a:ext>
            </a:extLst>
          </p:cNvPr>
          <p:cNvSpPr>
            <a:spLocks/>
          </p:cNvSpPr>
          <p:nvPr/>
        </p:nvSpPr>
        <p:spPr bwMode="auto">
          <a:xfrm>
            <a:off x="3878263" y="3743325"/>
            <a:ext cx="1277937" cy="703263"/>
          </a:xfrm>
          <a:custGeom>
            <a:avLst/>
            <a:gdLst>
              <a:gd name="T0" fmla="*/ 97928 w 1277805"/>
              <a:gd name="T1" fmla="*/ 471053 h 702365"/>
              <a:gd name="T2" fmla="*/ 184076 w 1277805"/>
              <a:gd name="T3" fmla="*/ 530765 h 702365"/>
              <a:gd name="T4" fmla="*/ 230464 w 1277805"/>
              <a:gd name="T5" fmla="*/ 550668 h 702365"/>
              <a:gd name="T6" fmla="*/ 336492 w 1277805"/>
              <a:gd name="T7" fmla="*/ 636917 h 702365"/>
              <a:gd name="T8" fmla="*/ 356373 w 1277805"/>
              <a:gd name="T9" fmla="*/ 663456 h 702365"/>
              <a:gd name="T10" fmla="*/ 449147 w 1277805"/>
              <a:gd name="T11" fmla="*/ 683360 h 702365"/>
              <a:gd name="T12" fmla="*/ 641323 w 1277805"/>
              <a:gd name="T13" fmla="*/ 703263 h 702365"/>
              <a:gd name="T14" fmla="*/ 1125078 w 1277805"/>
              <a:gd name="T15" fmla="*/ 696629 h 702365"/>
              <a:gd name="T16" fmla="*/ 1197973 w 1277805"/>
              <a:gd name="T17" fmla="*/ 630283 h 702365"/>
              <a:gd name="T18" fmla="*/ 1264240 w 1277805"/>
              <a:gd name="T19" fmla="*/ 524130 h 702365"/>
              <a:gd name="T20" fmla="*/ 1277494 w 1277805"/>
              <a:gd name="T21" fmla="*/ 464419 h 702365"/>
              <a:gd name="T22" fmla="*/ 1270867 w 1277805"/>
              <a:gd name="T23" fmla="*/ 132691 h 702365"/>
              <a:gd name="T24" fmla="*/ 1264240 w 1277805"/>
              <a:gd name="T25" fmla="*/ 106154 h 702365"/>
              <a:gd name="T26" fmla="*/ 1217853 w 1277805"/>
              <a:gd name="T27" fmla="*/ 72980 h 702365"/>
              <a:gd name="T28" fmla="*/ 1184718 w 1277805"/>
              <a:gd name="T29" fmla="*/ 46442 h 702365"/>
              <a:gd name="T30" fmla="*/ 1131705 w 1277805"/>
              <a:gd name="T31" fmla="*/ 19903 h 702365"/>
              <a:gd name="T32" fmla="*/ 1105197 w 1277805"/>
              <a:gd name="T33" fmla="*/ 13269 h 702365"/>
              <a:gd name="T34" fmla="*/ 1058810 w 1277805"/>
              <a:gd name="T35" fmla="*/ 0 h 702365"/>
              <a:gd name="T36" fmla="*/ 800366 w 1277805"/>
              <a:gd name="T37" fmla="*/ 13269 h 702365"/>
              <a:gd name="T38" fmla="*/ 700964 w 1277805"/>
              <a:gd name="T39" fmla="*/ 39808 h 702365"/>
              <a:gd name="T40" fmla="*/ 588310 w 1277805"/>
              <a:gd name="T41" fmla="*/ 66346 h 702365"/>
              <a:gd name="T42" fmla="*/ 541922 w 1277805"/>
              <a:gd name="T43" fmla="*/ 86249 h 702365"/>
              <a:gd name="T44" fmla="*/ 488907 w 1277805"/>
              <a:gd name="T45" fmla="*/ 126057 h 702365"/>
              <a:gd name="T46" fmla="*/ 422640 w 1277805"/>
              <a:gd name="T47" fmla="*/ 145960 h 702365"/>
              <a:gd name="T48" fmla="*/ 396133 w 1277805"/>
              <a:gd name="T49" fmla="*/ 159229 h 702365"/>
              <a:gd name="T50" fmla="*/ 210584 w 1277805"/>
              <a:gd name="T51" fmla="*/ 179133 h 702365"/>
              <a:gd name="T52" fmla="*/ 170823 w 1277805"/>
              <a:gd name="T53" fmla="*/ 192403 h 702365"/>
              <a:gd name="T54" fmla="*/ 131063 w 1277805"/>
              <a:gd name="T55" fmla="*/ 212306 h 702365"/>
              <a:gd name="T56" fmla="*/ 84675 w 1277805"/>
              <a:gd name="T57" fmla="*/ 238844 h 702365"/>
              <a:gd name="T58" fmla="*/ 31660 w 1277805"/>
              <a:gd name="T59" fmla="*/ 272017 h 702365"/>
              <a:gd name="T60" fmla="*/ 18407 w 1277805"/>
              <a:gd name="T61" fmla="*/ 291921 h 702365"/>
              <a:gd name="T62" fmla="*/ 11780 w 1277805"/>
              <a:gd name="T63" fmla="*/ 437881 h 702365"/>
              <a:gd name="T64" fmla="*/ 38287 w 1277805"/>
              <a:gd name="T65" fmla="*/ 464419 h 702365"/>
              <a:gd name="T66" fmla="*/ 97928 w 1277805"/>
              <a:gd name="T67" fmla="*/ 471053 h 7023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77805" h="702365">
                <a:moveTo>
                  <a:pt x="97918" y="470452"/>
                </a:moveTo>
                <a:cubicBezTo>
                  <a:pt x="122214" y="481495"/>
                  <a:pt x="141400" y="507337"/>
                  <a:pt x="184057" y="530087"/>
                </a:cubicBezTo>
                <a:cubicBezTo>
                  <a:pt x="198899" y="538003"/>
                  <a:pt x="214979" y="543339"/>
                  <a:pt x="230440" y="549965"/>
                </a:cubicBezTo>
                <a:cubicBezTo>
                  <a:pt x="387284" y="724235"/>
                  <a:pt x="214106" y="550457"/>
                  <a:pt x="336457" y="636104"/>
                </a:cubicBezTo>
                <a:cubicBezTo>
                  <a:pt x="345504" y="642437"/>
                  <a:pt x="346124" y="658404"/>
                  <a:pt x="356336" y="662609"/>
                </a:cubicBezTo>
                <a:cubicBezTo>
                  <a:pt x="385578" y="674650"/>
                  <a:pt x="417856" y="677605"/>
                  <a:pt x="449101" y="682487"/>
                </a:cubicBezTo>
                <a:cubicBezTo>
                  <a:pt x="493474" y="689420"/>
                  <a:pt x="588999" y="697614"/>
                  <a:pt x="641257" y="702365"/>
                </a:cubicBezTo>
                <a:lnTo>
                  <a:pt x="1124962" y="695739"/>
                </a:lnTo>
                <a:cubicBezTo>
                  <a:pt x="1193398" y="690732"/>
                  <a:pt x="1176985" y="665990"/>
                  <a:pt x="1197849" y="629478"/>
                </a:cubicBezTo>
                <a:cubicBezTo>
                  <a:pt x="1218525" y="593295"/>
                  <a:pt x="1264109" y="523461"/>
                  <a:pt x="1264109" y="523461"/>
                </a:cubicBezTo>
                <a:cubicBezTo>
                  <a:pt x="1268527" y="503583"/>
                  <a:pt x="1277017" y="484186"/>
                  <a:pt x="1277362" y="463826"/>
                </a:cubicBezTo>
                <a:cubicBezTo>
                  <a:pt x="1279234" y="353385"/>
                  <a:pt x="1274824" y="242903"/>
                  <a:pt x="1270736" y="132522"/>
                </a:cubicBezTo>
                <a:cubicBezTo>
                  <a:pt x="1270399" y="123422"/>
                  <a:pt x="1268627" y="113925"/>
                  <a:pt x="1264109" y="106018"/>
                </a:cubicBezTo>
                <a:cubicBezTo>
                  <a:pt x="1250751" y="82641"/>
                  <a:pt x="1238379" y="86654"/>
                  <a:pt x="1217727" y="72887"/>
                </a:cubicBezTo>
                <a:cubicBezTo>
                  <a:pt x="1205960" y="65042"/>
                  <a:pt x="1196641" y="53795"/>
                  <a:pt x="1184596" y="46383"/>
                </a:cubicBezTo>
                <a:cubicBezTo>
                  <a:pt x="1167771" y="36029"/>
                  <a:pt x="1149823" y="27476"/>
                  <a:pt x="1131588" y="19878"/>
                </a:cubicBezTo>
                <a:cubicBezTo>
                  <a:pt x="1123182" y="16375"/>
                  <a:pt x="1113869" y="15648"/>
                  <a:pt x="1105083" y="13252"/>
                </a:cubicBezTo>
                <a:cubicBezTo>
                  <a:pt x="1089570" y="9021"/>
                  <a:pt x="1074162" y="4417"/>
                  <a:pt x="1058701" y="0"/>
                </a:cubicBezTo>
                <a:lnTo>
                  <a:pt x="800283" y="13252"/>
                </a:lnTo>
                <a:cubicBezTo>
                  <a:pt x="775115" y="14968"/>
                  <a:pt x="715339" y="35955"/>
                  <a:pt x="700892" y="39757"/>
                </a:cubicBezTo>
                <a:cubicBezTo>
                  <a:pt x="485329" y="96485"/>
                  <a:pt x="784574" y="12718"/>
                  <a:pt x="588249" y="66261"/>
                </a:cubicBezTo>
                <a:cubicBezTo>
                  <a:pt x="573297" y="70339"/>
                  <a:pt x="554399" y="77784"/>
                  <a:pt x="541866" y="86139"/>
                </a:cubicBezTo>
                <a:cubicBezTo>
                  <a:pt x="523488" y="98391"/>
                  <a:pt x="510515" y="121564"/>
                  <a:pt x="488857" y="125896"/>
                </a:cubicBezTo>
                <a:cubicBezTo>
                  <a:pt x="451568" y="133354"/>
                  <a:pt x="458257" y="129925"/>
                  <a:pt x="422596" y="145774"/>
                </a:cubicBezTo>
                <a:cubicBezTo>
                  <a:pt x="413570" y="149786"/>
                  <a:pt x="405675" y="156630"/>
                  <a:pt x="396092" y="159026"/>
                </a:cubicBezTo>
                <a:cubicBezTo>
                  <a:pt x="332515" y="174920"/>
                  <a:pt x="276373" y="174791"/>
                  <a:pt x="210562" y="178904"/>
                </a:cubicBezTo>
                <a:cubicBezTo>
                  <a:pt x="197310" y="183322"/>
                  <a:pt x="183570" y="186483"/>
                  <a:pt x="170805" y="192157"/>
                </a:cubicBezTo>
                <a:cubicBezTo>
                  <a:pt x="93743" y="226407"/>
                  <a:pt x="203538" y="187872"/>
                  <a:pt x="131049" y="212035"/>
                </a:cubicBezTo>
                <a:cubicBezTo>
                  <a:pt x="86414" y="256668"/>
                  <a:pt x="138061" y="211841"/>
                  <a:pt x="84666" y="238539"/>
                </a:cubicBezTo>
                <a:cubicBezTo>
                  <a:pt x="66029" y="247858"/>
                  <a:pt x="31657" y="271670"/>
                  <a:pt x="31657" y="271670"/>
                </a:cubicBezTo>
                <a:cubicBezTo>
                  <a:pt x="27240" y="278296"/>
                  <a:pt x="21966" y="284425"/>
                  <a:pt x="18405" y="291548"/>
                </a:cubicBezTo>
                <a:cubicBezTo>
                  <a:pt x="-6230" y="340817"/>
                  <a:pt x="-3725" y="372205"/>
                  <a:pt x="11779" y="437322"/>
                </a:cubicBezTo>
                <a:cubicBezTo>
                  <a:pt x="14673" y="449476"/>
                  <a:pt x="29448" y="454991"/>
                  <a:pt x="38283" y="463826"/>
                </a:cubicBezTo>
                <a:cubicBezTo>
                  <a:pt x="58098" y="513362"/>
                  <a:pt x="73622" y="459409"/>
                  <a:pt x="97918" y="470452"/>
                </a:cubicBezTo>
                <a:close/>
              </a:path>
            </a:pathLst>
          </a:custGeom>
          <a:noFill/>
          <a:ln w="12700" cap="flat" cmpd="sng" algn="ctr">
            <a:solidFill>
              <a:srgbClr val="FF0000"/>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1" name="任意多边形: 形状 20">
            <a:extLst>
              <a:ext uri="{FF2B5EF4-FFF2-40B4-BE49-F238E27FC236}">
                <a16:creationId xmlns:a16="http://schemas.microsoft.com/office/drawing/2014/main" id="{DF2A98A0-DE46-4F7A-AD3A-F36C1F757AE7}"/>
              </a:ext>
            </a:extLst>
          </p:cNvPr>
          <p:cNvSpPr>
            <a:spLocks/>
          </p:cNvSpPr>
          <p:nvPr/>
        </p:nvSpPr>
        <p:spPr bwMode="auto">
          <a:xfrm>
            <a:off x="4737100" y="2908300"/>
            <a:ext cx="3333750" cy="1298575"/>
          </a:xfrm>
          <a:custGeom>
            <a:avLst/>
            <a:gdLst>
              <a:gd name="T0" fmla="*/ 384435 w 3332952"/>
              <a:gd name="T1" fmla="*/ 298453 h 1297362"/>
              <a:gd name="T2" fmla="*/ 119329 w 3332952"/>
              <a:gd name="T3" fmla="*/ 344879 h 1297362"/>
              <a:gd name="T4" fmla="*/ 66307 w 3332952"/>
              <a:gd name="T5" fmla="*/ 378040 h 1297362"/>
              <a:gd name="T6" fmla="*/ 33169 w 3332952"/>
              <a:gd name="T7" fmla="*/ 417834 h 1297362"/>
              <a:gd name="T8" fmla="*/ 30 w 3332952"/>
              <a:gd name="T9" fmla="*/ 517318 h 1297362"/>
              <a:gd name="T10" fmla="*/ 53052 w 3332952"/>
              <a:gd name="T11" fmla="*/ 616802 h 1297362"/>
              <a:gd name="T12" fmla="*/ 99445 w 3332952"/>
              <a:gd name="T13" fmla="*/ 656596 h 1297362"/>
              <a:gd name="T14" fmla="*/ 132584 w 3332952"/>
              <a:gd name="T15" fmla="*/ 696389 h 1297362"/>
              <a:gd name="T16" fmla="*/ 245254 w 3332952"/>
              <a:gd name="T17" fmla="*/ 736184 h 1297362"/>
              <a:gd name="T18" fmla="*/ 271765 w 3332952"/>
              <a:gd name="T19" fmla="*/ 749448 h 1297362"/>
              <a:gd name="T20" fmla="*/ 291648 w 3332952"/>
              <a:gd name="T21" fmla="*/ 756080 h 1297362"/>
              <a:gd name="T22" fmla="*/ 338042 w 3332952"/>
              <a:gd name="T23" fmla="*/ 789242 h 1297362"/>
              <a:gd name="T24" fmla="*/ 371180 w 3332952"/>
              <a:gd name="T25" fmla="*/ 862196 h 1297362"/>
              <a:gd name="T26" fmla="*/ 391063 w 3332952"/>
              <a:gd name="T27" fmla="*/ 875462 h 1297362"/>
              <a:gd name="T28" fmla="*/ 424202 w 3332952"/>
              <a:gd name="T29" fmla="*/ 948417 h 1297362"/>
              <a:gd name="T30" fmla="*/ 437457 w 3332952"/>
              <a:gd name="T31" fmla="*/ 974946 h 1297362"/>
              <a:gd name="T32" fmla="*/ 450712 w 3332952"/>
              <a:gd name="T33" fmla="*/ 1008107 h 1297362"/>
              <a:gd name="T34" fmla="*/ 490478 w 3332952"/>
              <a:gd name="T35" fmla="*/ 1067797 h 1297362"/>
              <a:gd name="T36" fmla="*/ 523616 w 3332952"/>
              <a:gd name="T37" fmla="*/ 1114224 h 1297362"/>
              <a:gd name="T38" fmla="*/ 556754 w 3332952"/>
              <a:gd name="T39" fmla="*/ 1134120 h 1297362"/>
              <a:gd name="T40" fmla="*/ 570010 w 3332952"/>
              <a:gd name="T41" fmla="*/ 1147385 h 1297362"/>
              <a:gd name="T42" fmla="*/ 702563 w 3332952"/>
              <a:gd name="T43" fmla="*/ 1187179 h 1297362"/>
              <a:gd name="T44" fmla="*/ 748957 w 3332952"/>
              <a:gd name="T45" fmla="*/ 1207076 h 1297362"/>
              <a:gd name="T46" fmla="*/ 987553 w 3332952"/>
              <a:gd name="T47" fmla="*/ 1240237 h 1297362"/>
              <a:gd name="T48" fmla="*/ 1146617 w 3332952"/>
              <a:gd name="T49" fmla="*/ 1260134 h 1297362"/>
              <a:gd name="T50" fmla="*/ 1332193 w 3332952"/>
              <a:gd name="T51" fmla="*/ 1280031 h 1297362"/>
              <a:gd name="T52" fmla="*/ 1709970 w 3332952"/>
              <a:gd name="T53" fmla="*/ 1293295 h 1297362"/>
              <a:gd name="T54" fmla="*/ 2233556 w 3332952"/>
              <a:gd name="T55" fmla="*/ 1253502 h 1297362"/>
              <a:gd name="T56" fmla="*/ 2266695 w 3332952"/>
              <a:gd name="T57" fmla="*/ 1233604 h 1297362"/>
              <a:gd name="T58" fmla="*/ 2286577 w 3332952"/>
              <a:gd name="T59" fmla="*/ 1220340 h 1297362"/>
              <a:gd name="T60" fmla="*/ 2584823 w 3332952"/>
              <a:gd name="T61" fmla="*/ 1087694 h 1297362"/>
              <a:gd name="T62" fmla="*/ 2651100 w 3332952"/>
              <a:gd name="T63" fmla="*/ 1008107 h 1297362"/>
              <a:gd name="T64" fmla="*/ 2677610 w 3332952"/>
              <a:gd name="T65" fmla="*/ 955049 h 1297362"/>
              <a:gd name="T66" fmla="*/ 2777026 w 3332952"/>
              <a:gd name="T67" fmla="*/ 829035 h 1297362"/>
              <a:gd name="T68" fmla="*/ 2949345 w 3332952"/>
              <a:gd name="T69" fmla="*/ 636700 h 1297362"/>
              <a:gd name="T70" fmla="*/ 3022249 w 3332952"/>
              <a:gd name="T71" fmla="*/ 557111 h 1297362"/>
              <a:gd name="T72" fmla="*/ 3128292 w 3332952"/>
              <a:gd name="T73" fmla="*/ 417834 h 1297362"/>
              <a:gd name="T74" fmla="*/ 3267473 w 3332952"/>
              <a:gd name="T75" fmla="*/ 305085 h 1297362"/>
              <a:gd name="T76" fmla="*/ 3293983 w 3332952"/>
              <a:gd name="T77" fmla="*/ 252026 h 1297362"/>
              <a:gd name="T78" fmla="*/ 3307240 w 3332952"/>
              <a:gd name="T79" fmla="*/ 238762 h 1297362"/>
              <a:gd name="T80" fmla="*/ 3333750 w 3332952"/>
              <a:gd name="T81" fmla="*/ 198969 h 1297362"/>
              <a:gd name="T82" fmla="*/ 3313867 w 3332952"/>
              <a:gd name="T83" fmla="*/ 119382 h 1297362"/>
              <a:gd name="T84" fmla="*/ 3280728 w 3332952"/>
              <a:gd name="T85" fmla="*/ 92852 h 1297362"/>
              <a:gd name="T86" fmla="*/ 3174686 w 3332952"/>
              <a:gd name="T87" fmla="*/ 66323 h 1297362"/>
              <a:gd name="T88" fmla="*/ 3115037 w 3332952"/>
              <a:gd name="T89" fmla="*/ 46426 h 1297362"/>
              <a:gd name="T90" fmla="*/ 3028877 w 3332952"/>
              <a:gd name="T91" fmla="*/ 39794 h 1297362"/>
              <a:gd name="T92" fmla="*/ 2889696 w 3332952"/>
              <a:gd name="T93" fmla="*/ 26530 h 1297362"/>
              <a:gd name="T94" fmla="*/ 2604705 w 3332952"/>
              <a:gd name="T95" fmla="*/ 13264 h 1297362"/>
              <a:gd name="T96" fmla="*/ 2332971 w 3332952"/>
              <a:gd name="T97" fmla="*/ 0 h 1297362"/>
              <a:gd name="T98" fmla="*/ 1630438 w 3332952"/>
              <a:gd name="T99" fmla="*/ 33162 h 1297362"/>
              <a:gd name="T100" fmla="*/ 1418353 w 3332952"/>
              <a:gd name="T101" fmla="*/ 46426 h 1297362"/>
              <a:gd name="T102" fmla="*/ 1206267 w 3332952"/>
              <a:gd name="T103" fmla="*/ 79587 h 1297362"/>
              <a:gd name="T104" fmla="*/ 1139990 w 3332952"/>
              <a:gd name="T105" fmla="*/ 86220 h 1297362"/>
              <a:gd name="T106" fmla="*/ 1040575 w 3332952"/>
              <a:gd name="T107" fmla="*/ 99484 h 1297362"/>
              <a:gd name="T108" fmla="*/ 927904 w 3332952"/>
              <a:gd name="T109" fmla="*/ 132646 h 1297362"/>
              <a:gd name="T110" fmla="*/ 742330 w 3332952"/>
              <a:gd name="T111" fmla="*/ 172439 h 1297362"/>
              <a:gd name="T112" fmla="*/ 676053 w 3332952"/>
              <a:gd name="T113" fmla="*/ 185704 h 1297362"/>
              <a:gd name="T114" fmla="*/ 649542 w 3332952"/>
              <a:gd name="T115" fmla="*/ 192337 h 1297362"/>
              <a:gd name="T116" fmla="*/ 589893 w 3332952"/>
              <a:gd name="T117" fmla="*/ 205601 h 1297362"/>
              <a:gd name="T118" fmla="*/ 497106 w 3332952"/>
              <a:gd name="T119" fmla="*/ 232130 h 1297362"/>
              <a:gd name="T120" fmla="*/ 444084 w 3332952"/>
              <a:gd name="T121" fmla="*/ 245394 h 1297362"/>
              <a:gd name="T122" fmla="*/ 384435 w 3332952"/>
              <a:gd name="T123" fmla="*/ 278556 h 1297362"/>
              <a:gd name="T124" fmla="*/ 384435 w 3332952"/>
              <a:gd name="T125" fmla="*/ 298453 h 1297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332952" h="1297362">
                <a:moveTo>
                  <a:pt x="384343" y="298174"/>
                </a:moveTo>
                <a:cubicBezTo>
                  <a:pt x="340169" y="309217"/>
                  <a:pt x="209788" y="292849"/>
                  <a:pt x="119300" y="344557"/>
                </a:cubicBezTo>
                <a:cubicBezTo>
                  <a:pt x="101209" y="354895"/>
                  <a:pt x="82198" y="364228"/>
                  <a:pt x="66291" y="377687"/>
                </a:cubicBezTo>
                <a:cubicBezTo>
                  <a:pt x="53122" y="388830"/>
                  <a:pt x="44204" y="404192"/>
                  <a:pt x="33161" y="417444"/>
                </a:cubicBezTo>
                <a:cubicBezTo>
                  <a:pt x="22117" y="450574"/>
                  <a:pt x="1426" y="481940"/>
                  <a:pt x="30" y="516835"/>
                </a:cubicBezTo>
                <a:cubicBezTo>
                  <a:pt x="-1133" y="545912"/>
                  <a:pt x="31246" y="594433"/>
                  <a:pt x="53039" y="616226"/>
                </a:cubicBezTo>
                <a:cubicBezTo>
                  <a:pt x="67438" y="630625"/>
                  <a:pt x="85022" y="641584"/>
                  <a:pt x="99421" y="655983"/>
                </a:cubicBezTo>
                <a:cubicBezTo>
                  <a:pt x="111619" y="668181"/>
                  <a:pt x="119201" y="684815"/>
                  <a:pt x="132552" y="695739"/>
                </a:cubicBezTo>
                <a:cubicBezTo>
                  <a:pt x="160376" y="718504"/>
                  <a:pt x="216579" y="725957"/>
                  <a:pt x="245195" y="735496"/>
                </a:cubicBezTo>
                <a:cubicBezTo>
                  <a:pt x="254566" y="738620"/>
                  <a:pt x="262621" y="744857"/>
                  <a:pt x="271700" y="748748"/>
                </a:cubicBezTo>
                <a:cubicBezTo>
                  <a:pt x="278120" y="751499"/>
                  <a:pt x="284952" y="753165"/>
                  <a:pt x="291578" y="755374"/>
                </a:cubicBezTo>
                <a:cubicBezTo>
                  <a:pt x="307039" y="766418"/>
                  <a:pt x="324526" y="775070"/>
                  <a:pt x="337961" y="788505"/>
                </a:cubicBezTo>
                <a:cubicBezTo>
                  <a:pt x="372222" y="822766"/>
                  <a:pt x="345961" y="821183"/>
                  <a:pt x="371091" y="861391"/>
                </a:cubicBezTo>
                <a:cubicBezTo>
                  <a:pt x="375312" y="868144"/>
                  <a:pt x="384343" y="870226"/>
                  <a:pt x="390969" y="874644"/>
                </a:cubicBezTo>
                <a:cubicBezTo>
                  <a:pt x="421048" y="934803"/>
                  <a:pt x="384484" y="860377"/>
                  <a:pt x="424100" y="947531"/>
                </a:cubicBezTo>
                <a:cubicBezTo>
                  <a:pt x="428187" y="956523"/>
                  <a:pt x="433340" y="965009"/>
                  <a:pt x="437352" y="974035"/>
                </a:cubicBezTo>
                <a:cubicBezTo>
                  <a:pt x="442183" y="984904"/>
                  <a:pt x="445285" y="996527"/>
                  <a:pt x="450604" y="1007165"/>
                </a:cubicBezTo>
                <a:cubicBezTo>
                  <a:pt x="465545" y="1037047"/>
                  <a:pt x="471860" y="1040900"/>
                  <a:pt x="490361" y="1066800"/>
                </a:cubicBezTo>
                <a:cubicBezTo>
                  <a:pt x="497907" y="1077365"/>
                  <a:pt x="515243" y="1105966"/>
                  <a:pt x="523491" y="1113183"/>
                </a:cubicBezTo>
                <a:cubicBezTo>
                  <a:pt x="533183" y="1121664"/>
                  <a:pt x="546141" y="1125576"/>
                  <a:pt x="556621" y="1133061"/>
                </a:cubicBezTo>
                <a:cubicBezTo>
                  <a:pt x="561705" y="1136692"/>
                  <a:pt x="564132" y="1143852"/>
                  <a:pt x="569874" y="1146313"/>
                </a:cubicBezTo>
                <a:cubicBezTo>
                  <a:pt x="677403" y="1192397"/>
                  <a:pt x="615283" y="1157033"/>
                  <a:pt x="702395" y="1186070"/>
                </a:cubicBezTo>
                <a:cubicBezTo>
                  <a:pt x="718353" y="1191389"/>
                  <a:pt x="732241" y="1202871"/>
                  <a:pt x="748778" y="1205948"/>
                </a:cubicBezTo>
                <a:cubicBezTo>
                  <a:pt x="827700" y="1220631"/>
                  <a:pt x="907848" y="1227725"/>
                  <a:pt x="987317" y="1239078"/>
                </a:cubicBezTo>
                <a:cubicBezTo>
                  <a:pt x="1162726" y="1264137"/>
                  <a:pt x="989808" y="1242902"/>
                  <a:pt x="1146343" y="1258957"/>
                </a:cubicBezTo>
                <a:cubicBezTo>
                  <a:pt x="1208216" y="1265303"/>
                  <a:pt x="1269784" y="1275183"/>
                  <a:pt x="1331874" y="1278835"/>
                </a:cubicBezTo>
                <a:cubicBezTo>
                  <a:pt x="1457630" y="1286232"/>
                  <a:pt x="1583665" y="1287670"/>
                  <a:pt x="1709561" y="1292087"/>
                </a:cubicBezTo>
                <a:cubicBezTo>
                  <a:pt x="1855560" y="1285918"/>
                  <a:pt x="2074325" y="1325576"/>
                  <a:pt x="2233021" y="1252331"/>
                </a:cubicBezTo>
                <a:cubicBezTo>
                  <a:pt x="2244715" y="1246934"/>
                  <a:pt x="2255231" y="1239278"/>
                  <a:pt x="2266152" y="1232452"/>
                </a:cubicBezTo>
                <a:cubicBezTo>
                  <a:pt x="2272905" y="1228231"/>
                  <a:pt x="2278791" y="1222518"/>
                  <a:pt x="2286030" y="1219200"/>
                </a:cubicBezTo>
                <a:cubicBezTo>
                  <a:pt x="2384905" y="1173882"/>
                  <a:pt x="2584204" y="1086678"/>
                  <a:pt x="2584204" y="1086678"/>
                </a:cubicBezTo>
                <a:cubicBezTo>
                  <a:pt x="2614446" y="1056436"/>
                  <a:pt x="2624213" y="1049167"/>
                  <a:pt x="2650465" y="1007165"/>
                </a:cubicBezTo>
                <a:cubicBezTo>
                  <a:pt x="2660935" y="990413"/>
                  <a:pt x="2665600" y="970313"/>
                  <a:pt x="2676969" y="954157"/>
                </a:cubicBezTo>
                <a:cubicBezTo>
                  <a:pt x="2707739" y="910431"/>
                  <a:pt x="2743111" y="870132"/>
                  <a:pt x="2776361" y="828261"/>
                </a:cubicBezTo>
                <a:cubicBezTo>
                  <a:pt x="2900414" y="672046"/>
                  <a:pt x="2808122" y="782243"/>
                  <a:pt x="2948639" y="636105"/>
                </a:cubicBezTo>
                <a:cubicBezTo>
                  <a:pt x="2973560" y="610187"/>
                  <a:pt x="3003027" y="587422"/>
                  <a:pt x="3021526" y="556591"/>
                </a:cubicBezTo>
                <a:cubicBezTo>
                  <a:pt x="3050848" y="507721"/>
                  <a:pt x="3082720" y="451062"/>
                  <a:pt x="3127543" y="417444"/>
                </a:cubicBezTo>
                <a:cubicBezTo>
                  <a:pt x="3228333" y="341851"/>
                  <a:pt x="3182294" y="379820"/>
                  <a:pt x="3266691" y="304800"/>
                </a:cubicBezTo>
                <a:cubicBezTo>
                  <a:pt x="3275526" y="287130"/>
                  <a:pt x="3283031" y="268731"/>
                  <a:pt x="3293195" y="251791"/>
                </a:cubicBezTo>
                <a:cubicBezTo>
                  <a:pt x="3296409" y="246434"/>
                  <a:pt x="3302700" y="243537"/>
                  <a:pt x="3306448" y="238539"/>
                </a:cubicBezTo>
                <a:cubicBezTo>
                  <a:pt x="3316004" y="225798"/>
                  <a:pt x="3324117" y="212035"/>
                  <a:pt x="3332952" y="198783"/>
                </a:cubicBezTo>
                <a:cubicBezTo>
                  <a:pt x="3326326" y="172279"/>
                  <a:pt x="3325292" y="143706"/>
                  <a:pt x="3313074" y="119270"/>
                </a:cubicBezTo>
                <a:cubicBezTo>
                  <a:pt x="3306749" y="106620"/>
                  <a:pt x="3292159" y="99891"/>
                  <a:pt x="3279943" y="92765"/>
                </a:cubicBezTo>
                <a:cubicBezTo>
                  <a:pt x="3236404" y="67367"/>
                  <a:pt x="3225040" y="71940"/>
                  <a:pt x="3173926" y="66261"/>
                </a:cubicBezTo>
                <a:cubicBezTo>
                  <a:pt x="3154048" y="59635"/>
                  <a:pt x="3134907" y="50131"/>
                  <a:pt x="3114291" y="46383"/>
                </a:cubicBezTo>
                <a:cubicBezTo>
                  <a:pt x="3085958" y="41232"/>
                  <a:pt x="3056838" y="42288"/>
                  <a:pt x="3028152" y="39757"/>
                </a:cubicBezTo>
                <a:cubicBezTo>
                  <a:pt x="2981740" y="35662"/>
                  <a:pt x="2935506" y="29412"/>
                  <a:pt x="2889004" y="26505"/>
                </a:cubicBezTo>
                <a:cubicBezTo>
                  <a:pt x="2674478" y="13095"/>
                  <a:pt x="2900870" y="26345"/>
                  <a:pt x="2604082" y="13252"/>
                </a:cubicBezTo>
                <a:lnTo>
                  <a:pt x="2332413" y="0"/>
                </a:lnTo>
                <a:lnTo>
                  <a:pt x="1630048" y="33131"/>
                </a:lnTo>
                <a:cubicBezTo>
                  <a:pt x="1559323" y="36719"/>
                  <a:pt x="1488563" y="40248"/>
                  <a:pt x="1418013" y="46383"/>
                </a:cubicBezTo>
                <a:cubicBezTo>
                  <a:pt x="1368476" y="50691"/>
                  <a:pt x="1248794" y="73396"/>
                  <a:pt x="1205978" y="79513"/>
                </a:cubicBezTo>
                <a:cubicBezTo>
                  <a:pt x="1184004" y="82652"/>
                  <a:pt x="1161756" y="83494"/>
                  <a:pt x="1139717" y="86139"/>
                </a:cubicBezTo>
                <a:cubicBezTo>
                  <a:pt x="1106532" y="90121"/>
                  <a:pt x="1073456" y="94974"/>
                  <a:pt x="1040326" y="99391"/>
                </a:cubicBezTo>
                <a:cubicBezTo>
                  <a:pt x="1002778" y="110435"/>
                  <a:pt x="965701" y="123228"/>
                  <a:pt x="927682" y="132522"/>
                </a:cubicBezTo>
                <a:cubicBezTo>
                  <a:pt x="866244" y="147540"/>
                  <a:pt x="804043" y="159248"/>
                  <a:pt x="742152" y="172278"/>
                </a:cubicBezTo>
                <a:cubicBezTo>
                  <a:pt x="720111" y="176918"/>
                  <a:pt x="697743" y="180068"/>
                  <a:pt x="675891" y="185531"/>
                </a:cubicBezTo>
                <a:lnTo>
                  <a:pt x="649387" y="192157"/>
                </a:lnTo>
                <a:cubicBezTo>
                  <a:pt x="629545" y="196736"/>
                  <a:pt x="609456" y="200269"/>
                  <a:pt x="589752" y="205409"/>
                </a:cubicBezTo>
                <a:cubicBezTo>
                  <a:pt x="558634" y="213527"/>
                  <a:pt x="528013" y="223452"/>
                  <a:pt x="496987" y="231913"/>
                </a:cubicBezTo>
                <a:cubicBezTo>
                  <a:pt x="479415" y="236705"/>
                  <a:pt x="461648" y="240748"/>
                  <a:pt x="443978" y="245165"/>
                </a:cubicBezTo>
                <a:cubicBezTo>
                  <a:pt x="410643" y="270167"/>
                  <a:pt x="424836" y="263111"/>
                  <a:pt x="384343" y="278296"/>
                </a:cubicBezTo>
                <a:cubicBezTo>
                  <a:pt x="377803" y="280748"/>
                  <a:pt x="428517" y="287131"/>
                  <a:pt x="384343" y="298174"/>
                </a:cubicBezTo>
                <a:close/>
              </a:path>
            </a:pathLst>
          </a:custGeom>
          <a:noFill/>
          <a:ln w="12700" cap="flat" cmpd="sng" algn="ctr">
            <a:solidFill>
              <a:srgbClr val="FF0000"/>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75FFE2C2-4694-45CD-9BAD-46BAA68B69F0}"/>
              </a:ext>
            </a:extLst>
          </p:cNvPr>
          <p:cNvSpPr txBox="1"/>
          <p:nvPr/>
        </p:nvSpPr>
        <p:spPr>
          <a:xfrm>
            <a:off x="528638" y="1104900"/>
            <a:ext cx="8261350" cy="5367338"/>
          </a:xfrm>
          <a:prstGeom prst="rect">
            <a:avLst/>
          </a:prstGeom>
          <a:noFill/>
        </p:spPr>
        <p:txBody>
          <a:bodyPr>
            <a:spAutoFit/>
          </a:bodyPr>
          <a:lstStyle/>
          <a:p>
            <a:pPr algn="just" eaLnBrk="1" fontAlgn="auto" hangingPunct="1">
              <a:lnSpc>
                <a:spcPct val="120000"/>
              </a:lnSpc>
              <a:spcBef>
                <a:spcPts val="0"/>
              </a:spcBef>
              <a:spcAft>
                <a:spcPts val="0"/>
              </a:spcAft>
              <a:defRPr/>
            </a:pPr>
            <a:r>
              <a:rPr lang="zh-CN" altLang="en-US" sz="2400" b="1" kern="100" dirty="0">
                <a:solidFill>
                  <a:srgbClr val="FF3399"/>
                </a:solidFill>
                <a:latin typeface="Times New Roman" panose="02020603050405020304" pitchFamily="18" charset="0"/>
              </a:rPr>
              <a:t>类</a:t>
            </a:r>
            <a:r>
              <a:rPr lang="en-US" altLang="zh-CN" sz="2400" b="1" kern="100" dirty="0">
                <a:solidFill>
                  <a:srgbClr val="FF3399"/>
                </a:solidFill>
                <a:latin typeface="Times New Roman" panose="02020603050405020304" pitchFamily="18" charset="0"/>
              </a:rPr>
              <a:t>1</a:t>
            </a:r>
            <a:r>
              <a:rPr lang="zh-CN" altLang="en-US" sz="2400" b="1" kern="100" dirty="0">
                <a:solidFill>
                  <a:srgbClr val="FF3399"/>
                </a:solidFill>
                <a:latin typeface="Times New Roman" panose="02020603050405020304" pitchFamily="18" charset="0"/>
              </a:rPr>
              <a:t>：</a:t>
            </a:r>
            <a:r>
              <a:rPr lang="zh-CN" altLang="zh-CN" sz="2400" b="1" kern="100" dirty="0">
                <a:solidFill>
                  <a:srgbClr val="000000"/>
                </a:solidFill>
                <a:latin typeface="Times New Roman" panose="02020603050405020304" pitchFamily="18" charset="0"/>
              </a:rPr>
              <a:t>发展水平高，潜力高地区：</a:t>
            </a:r>
            <a:endParaRPr lang="en-US" altLang="zh-CN" sz="2400" b="1" kern="100" dirty="0">
              <a:solidFill>
                <a:srgbClr val="000000"/>
              </a:solidFill>
              <a:latin typeface="Times New Roman" panose="02020603050405020304" pitchFamily="18" charset="0"/>
            </a:endParaRPr>
          </a:p>
          <a:p>
            <a:pPr algn="just" eaLnBrk="1" fontAlgn="auto" hangingPunct="1">
              <a:lnSpc>
                <a:spcPct val="120000"/>
              </a:lnSpc>
              <a:spcBef>
                <a:spcPts val="0"/>
              </a:spcBef>
              <a:spcAft>
                <a:spcPts val="0"/>
              </a:spcAft>
              <a:defRPr/>
            </a:pPr>
            <a:r>
              <a:rPr lang="en-US" altLang="zh-CN" sz="2400" kern="100" dirty="0">
                <a:solidFill>
                  <a:srgbClr val="000000"/>
                </a:solidFill>
                <a:latin typeface="Times New Roman" panose="02020603050405020304" pitchFamily="18" charset="0"/>
              </a:rPr>
              <a:t>{</a:t>
            </a:r>
            <a:r>
              <a:rPr lang="zh-CN" altLang="zh-CN" sz="2400" kern="100" dirty="0">
                <a:solidFill>
                  <a:srgbClr val="000000"/>
                </a:solidFill>
                <a:latin typeface="Times New Roman" panose="02020603050405020304" pitchFamily="18" charset="0"/>
              </a:rPr>
              <a:t>北京、上海、天津、浙江</a:t>
            </a:r>
            <a:r>
              <a:rPr lang="en-US" altLang="zh-CN" sz="2400" kern="100" dirty="0">
                <a:solidFill>
                  <a:srgbClr val="000000"/>
                </a:solidFill>
                <a:latin typeface="Times New Roman" panose="02020603050405020304" pitchFamily="18" charset="0"/>
              </a:rPr>
              <a:t>}</a:t>
            </a:r>
            <a:endParaRPr lang="zh-CN" altLang="zh-CN" sz="2400" kern="100" dirty="0">
              <a:solidFill>
                <a:srgbClr val="000000"/>
              </a:solidFill>
              <a:latin typeface="Times New Roman" panose="02020603050405020304" pitchFamily="18" charset="0"/>
            </a:endParaRPr>
          </a:p>
          <a:p>
            <a:pPr algn="just" eaLnBrk="1" fontAlgn="auto" hangingPunct="1">
              <a:lnSpc>
                <a:spcPct val="120000"/>
              </a:lnSpc>
              <a:spcBef>
                <a:spcPts val="0"/>
              </a:spcBef>
              <a:spcAft>
                <a:spcPts val="0"/>
              </a:spcAft>
              <a:defRPr/>
            </a:pPr>
            <a:r>
              <a:rPr lang="zh-CN" altLang="en-US" sz="2400" b="1" kern="100" dirty="0">
                <a:solidFill>
                  <a:srgbClr val="FF3399"/>
                </a:solidFill>
                <a:latin typeface="Times New Roman" panose="02020603050405020304" pitchFamily="18" charset="0"/>
              </a:rPr>
              <a:t>类</a:t>
            </a:r>
            <a:r>
              <a:rPr lang="en-US" altLang="zh-CN" sz="2400" b="1" kern="100" dirty="0">
                <a:solidFill>
                  <a:srgbClr val="FF3399"/>
                </a:solidFill>
                <a:latin typeface="Times New Roman" panose="02020603050405020304" pitchFamily="18" charset="0"/>
              </a:rPr>
              <a:t>2</a:t>
            </a:r>
            <a:r>
              <a:rPr lang="zh-CN" altLang="en-US" sz="2400" b="1" kern="100" dirty="0">
                <a:solidFill>
                  <a:srgbClr val="FF3399"/>
                </a:solidFill>
                <a:latin typeface="Times New Roman" panose="02020603050405020304" pitchFamily="18" charset="0"/>
              </a:rPr>
              <a:t>：</a:t>
            </a:r>
            <a:r>
              <a:rPr lang="zh-CN" altLang="zh-CN" sz="2400" b="1" kern="100" dirty="0">
                <a:solidFill>
                  <a:srgbClr val="000000"/>
                </a:solidFill>
                <a:latin typeface="Times New Roman" panose="02020603050405020304" pitchFamily="18" charset="0"/>
              </a:rPr>
              <a:t>发展水平较高，潜力一般地区：</a:t>
            </a:r>
            <a:endParaRPr lang="en-US" altLang="zh-CN" sz="2400" b="1" kern="100" dirty="0">
              <a:solidFill>
                <a:srgbClr val="000000"/>
              </a:solidFill>
              <a:latin typeface="Times New Roman" panose="02020603050405020304" pitchFamily="18" charset="0"/>
            </a:endParaRPr>
          </a:p>
          <a:p>
            <a:pPr algn="just" eaLnBrk="1" fontAlgn="auto" hangingPunct="1">
              <a:lnSpc>
                <a:spcPct val="120000"/>
              </a:lnSpc>
              <a:spcBef>
                <a:spcPts val="0"/>
              </a:spcBef>
              <a:spcAft>
                <a:spcPts val="0"/>
              </a:spcAft>
              <a:defRPr/>
            </a:pPr>
            <a:r>
              <a:rPr lang="en-US" altLang="zh-CN" sz="2400" kern="100" dirty="0">
                <a:solidFill>
                  <a:srgbClr val="000000"/>
                </a:solidFill>
                <a:latin typeface="Times New Roman" panose="02020603050405020304" pitchFamily="18" charset="0"/>
              </a:rPr>
              <a:t>{</a:t>
            </a:r>
            <a:r>
              <a:rPr lang="zh-CN" altLang="zh-CN" sz="2400" kern="100" dirty="0">
                <a:solidFill>
                  <a:srgbClr val="000000"/>
                </a:solidFill>
                <a:latin typeface="Times New Roman" panose="02020603050405020304" pitchFamily="18" charset="0"/>
              </a:rPr>
              <a:t>广东、江苏、福建</a:t>
            </a:r>
            <a:r>
              <a:rPr lang="en-US" altLang="zh-CN" sz="2400" kern="100" dirty="0">
                <a:solidFill>
                  <a:srgbClr val="000000"/>
                </a:solidFill>
                <a:latin typeface="Times New Roman" panose="02020603050405020304" pitchFamily="18" charset="0"/>
              </a:rPr>
              <a:t>}</a:t>
            </a:r>
            <a:endParaRPr lang="zh-CN" altLang="zh-CN" sz="2400" kern="100" dirty="0">
              <a:solidFill>
                <a:srgbClr val="000000"/>
              </a:solidFill>
              <a:latin typeface="Times New Roman" panose="02020603050405020304" pitchFamily="18" charset="0"/>
            </a:endParaRPr>
          </a:p>
          <a:p>
            <a:pPr algn="just" eaLnBrk="1" fontAlgn="auto" hangingPunct="1">
              <a:lnSpc>
                <a:spcPct val="120000"/>
              </a:lnSpc>
              <a:spcBef>
                <a:spcPts val="0"/>
              </a:spcBef>
              <a:spcAft>
                <a:spcPts val="0"/>
              </a:spcAft>
              <a:defRPr/>
            </a:pPr>
            <a:r>
              <a:rPr lang="zh-CN" altLang="en-US" sz="2400" b="1" kern="100" dirty="0">
                <a:solidFill>
                  <a:srgbClr val="FF3399"/>
                </a:solidFill>
                <a:latin typeface="Times New Roman" panose="02020603050405020304" pitchFamily="18" charset="0"/>
              </a:rPr>
              <a:t>类</a:t>
            </a:r>
            <a:r>
              <a:rPr lang="en-US" altLang="zh-CN" sz="2400" b="1" kern="100" dirty="0">
                <a:solidFill>
                  <a:srgbClr val="FF3399"/>
                </a:solidFill>
                <a:latin typeface="Times New Roman" panose="02020603050405020304" pitchFamily="18" charset="0"/>
              </a:rPr>
              <a:t>3</a:t>
            </a:r>
            <a:r>
              <a:rPr lang="zh-CN" altLang="en-US" sz="2400" b="1" kern="100" dirty="0">
                <a:solidFill>
                  <a:srgbClr val="FF3399"/>
                </a:solidFill>
                <a:latin typeface="Times New Roman" panose="02020603050405020304" pitchFamily="18" charset="0"/>
              </a:rPr>
              <a:t>：</a:t>
            </a:r>
            <a:r>
              <a:rPr lang="zh-CN" altLang="zh-CN" sz="2400" b="1" kern="100" dirty="0">
                <a:solidFill>
                  <a:srgbClr val="000000"/>
                </a:solidFill>
                <a:latin typeface="Times New Roman" panose="02020603050405020304" pitchFamily="18" charset="0"/>
              </a:rPr>
              <a:t>发展水平一般，潜力一般地区：</a:t>
            </a:r>
            <a:endParaRPr lang="en-US" altLang="zh-CN" sz="2400" b="1" kern="100" dirty="0">
              <a:solidFill>
                <a:srgbClr val="000000"/>
              </a:solidFill>
              <a:latin typeface="Times New Roman" panose="02020603050405020304" pitchFamily="18" charset="0"/>
            </a:endParaRPr>
          </a:p>
          <a:p>
            <a:pPr algn="just" eaLnBrk="1" fontAlgn="auto" hangingPunct="1">
              <a:lnSpc>
                <a:spcPct val="120000"/>
              </a:lnSpc>
              <a:spcBef>
                <a:spcPts val="0"/>
              </a:spcBef>
              <a:spcAft>
                <a:spcPts val="0"/>
              </a:spcAft>
              <a:defRPr/>
            </a:pPr>
            <a:r>
              <a:rPr lang="en-US" altLang="zh-CN" sz="2400" kern="100" dirty="0">
                <a:solidFill>
                  <a:srgbClr val="000000"/>
                </a:solidFill>
                <a:latin typeface="Times New Roman" panose="02020603050405020304" pitchFamily="18" charset="0"/>
              </a:rPr>
              <a:t>{ </a:t>
            </a:r>
            <a:r>
              <a:rPr lang="zh-CN" altLang="zh-CN" sz="2400" kern="100" dirty="0">
                <a:solidFill>
                  <a:srgbClr val="000000"/>
                </a:solidFill>
                <a:latin typeface="Times New Roman" panose="02020603050405020304" pitchFamily="18" charset="0"/>
              </a:rPr>
              <a:t>山东、湖北、重庆</a:t>
            </a:r>
            <a:r>
              <a:rPr lang="en-US" altLang="zh-CN" sz="2400" kern="100" dirty="0">
                <a:solidFill>
                  <a:srgbClr val="000000"/>
                </a:solidFill>
                <a:latin typeface="Times New Roman" panose="02020603050405020304" pitchFamily="18" charset="0"/>
              </a:rPr>
              <a:t>}</a:t>
            </a:r>
            <a:endParaRPr lang="zh-CN" altLang="zh-CN" sz="2400" kern="100" dirty="0">
              <a:solidFill>
                <a:srgbClr val="000000"/>
              </a:solidFill>
              <a:latin typeface="Times New Roman" panose="02020603050405020304" pitchFamily="18" charset="0"/>
            </a:endParaRPr>
          </a:p>
          <a:p>
            <a:pPr algn="just" eaLnBrk="1" fontAlgn="auto" hangingPunct="1">
              <a:lnSpc>
                <a:spcPct val="120000"/>
              </a:lnSpc>
              <a:spcBef>
                <a:spcPts val="0"/>
              </a:spcBef>
              <a:spcAft>
                <a:spcPts val="0"/>
              </a:spcAft>
              <a:defRPr/>
            </a:pPr>
            <a:r>
              <a:rPr lang="zh-CN" altLang="en-US" sz="2400" b="1" kern="100" dirty="0">
                <a:solidFill>
                  <a:srgbClr val="FF3399"/>
                </a:solidFill>
                <a:latin typeface="Times New Roman" panose="02020603050405020304" pitchFamily="18" charset="0"/>
              </a:rPr>
              <a:t>类</a:t>
            </a:r>
            <a:r>
              <a:rPr lang="en-US" altLang="zh-CN" sz="2400" b="1" kern="100" dirty="0">
                <a:solidFill>
                  <a:srgbClr val="FF3399"/>
                </a:solidFill>
                <a:latin typeface="Times New Roman" panose="02020603050405020304" pitchFamily="18" charset="0"/>
              </a:rPr>
              <a:t>4</a:t>
            </a:r>
            <a:r>
              <a:rPr lang="zh-CN" altLang="en-US" sz="2400" b="1" kern="100" dirty="0">
                <a:solidFill>
                  <a:srgbClr val="FF3399"/>
                </a:solidFill>
                <a:latin typeface="Times New Roman" panose="02020603050405020304" pitchFamily="18" charset="0"/>
              </a:rPr>
              <a:t>：</a:t>
            </a:r>
            <a:r>
              <a:rPr lang="zh-CN" altLang="zh-CN" sz="2400" b="1" kern="100" dirty="0">
                <a:solidFill>
                  <a:srgbClr val="000000"/>
                </a:solidFill>
                <a:latin typeface="Times New Roman" panose="02020603050405020304" pitchFamily="18" charset="0"/>
              </a:rPr>
              <a:t>发展水平一般，潜力较高：</a:t>
            </a:r>
            <a:endParaRPr lang="en-US" altLang="zh-CN" sz="2400" b="1" kern="100" dirty="0">
              <a:solidFill>
                <a:srgbClr val="000000"/>
              </a:solidFill>
              <a:latin typeface="Times New Roman" panose="02020603050405020304" pitchFamily="18" charset="0"/>
            </a:endParaRPr>
          </a:p>
          <a:p>
            <a:pPr algn="just" eaLnBrk="1" fontAlgn="auto" hangingPunct="1">
              <a:lnSpc>
                <a:spcPct val="120000"/>
              </a:lnSpc>
              <a:spcBef>
                <a:spcPts val="0"/>
              </a:spcBef>
              <a:spcAft>
                <a:spcPts val="0"/>
              </a:spcAft>
              <a:defRPr/>
            </a:pPr>
            <a:r>
              <a:rPr lang="en-US" altLang="zh-CN" sz="2400" kern="100" dirty="0">
                <a:solidFill>
                  <a:srgbClr val="000000"/>
                </a:solidFill>
                <a:latin typeface="Times New Roman" panose="02020603050405020304" pitchFamily="18" charset="0"/>
              </a:rPr>
              <a:t>{</a:t>
            </a:r>
            <a:r>
              <a:rPr lang="zh-CN" altLang="zh-CN" sz="2400" kern="100" dirty="0">
                <a:solidFill>
                  <a:srgbClr val="000000"/>
                </a:solidFill>
                <a:latin typeface="Times New Roman" panose="02020603050405020304" pitchFamily="18" charset="0"/>
              </a:rPr>
              <a:t>青海、新疆、内蒙古、山西、宁夏、 吉林、黑龙江、海南、河北、辽宁、湖南、陕西</a:t>
            </a:r>
            <a:r>
              <a:rPr lang="en-US" altLang="zh-CN" sz="2400" kern="100" dirty="0">
                <a:solidFill>
                  <a:srgbClr val="000000"/>
                </a:solidFill>
                <a:latin typeface="Times New Roman" panose="02020603050405020304" pitchFamily="18" charset="0"/>
              </a:rPr>
              <a:t>}</a:t>
            </a:r>
            <a:endParaRPr lang="zh-CN" altLang="zh-CN" sz="2400" kern="100" dirty="0">
              <a:solidFill>
                <a:srgbClr val="000000"/>
              </a:solidFill>
              <a:latin typeface="Times New Roman" panose="02020603050405020304" pitchFamily="18" charset="0"/>
            </a:endParaRPr>
          </a:p>
          <a:p>
            <a:pPr algn="just" eaLnBrk="1" fontAlgn="auto" hangingPunct="1">
              <a:lnSpc>
                <a:spcPct val="120000"/>
              </a:lnSpc>
              <a:spcBef>
                <a:spcPts val="0"/>
              </a:spcBef>
              <a:spcAft>
                <a:spcPts val="0"/>
              </a:spcAft>
              <a:defRPr/>
            </a:pPr>
            <a:r>
              <a:rPr lang="zh-CN" altLang="en-US" sz="2400" b="1" kern="100" dirty="0">
                <a:solidFill>
                  <a:srgbClr val="FF3399"/>
                </a:solidFill>
                <a:latin typeface="Times New Roman" panose="02020603050405020304" pitchFamily="18" charset="0"/>
              </a:rPr>
              <a:t>类</a:t>
            </a:r>
            <a:r>
              <a:rPr lang="en-US" altLang="zh-CN" sz="2400" b="1" kern="100" dirty="0">
                <a:solidFill>
                  <a:srgbClr val="FF3399"/>
                </a:solidFill>
                <a:latin typeface="Times New Roman" panose="02020603050405020304" pitchFamily="18" charset="0"/>
              </a:rPr>
              <a:t>5</a:t>
            </a:r>
            <a:r>
              <a:rPr lang="zh-CN" altLang="en-US" sz="2400" b="1" kern="100" dirty="0">
                <a:solidFill>
                  <a:srgbClr val="FF3399"/>
                </a:solidFill>
                <a:latin typeface="Times New Roman" panose="02020603050405020304" pitchFamily="18" charset="0"/>
              </a:rPr>
              <a:t>：</a:t>
            </a:r>
            <a:r>
              <a:rPr lang="zh-CN" altLang="zh-CN" sz="2400" b="1" kern="100" dirty="0">
                <a:solidFill>
                  <a:srgbClr val="000000"/>
                </a:solidFill>
                <a:latin typeface="Times New Roman" panose="02020603050405020304" pitchFamily="18" charset="0"/>
              </a:rPr>
              <a:t>发展水平较落后，潜力较低地区</a:t>
            </a:r>
            <a:r>
              <a:rPr lang="zh-CN" altLang="zh-CN" sz="2400" kern="100" dirty="0">
                <a:solidFill>
                  <a:srgbClr val="000000"/>
                </a:solidFill>
                <a:latin typeface="Times New Roman" panose="02020603050405020304" pitchFamily="18" charset="0"/>
              </a:rPr>
              <a:t>：</a:t>
            </a:r>
            <a:r>
              <a:rPr lang="en-US" altLang="zh-CN" sz="2400" kern="100" dirty="0">
                <a:solidFill>
                  <a:srgbClr val="000000"/>
                </a:solidFill>
                <a:latin typeface="Times New Roman" panose="02020603050405020304" pitchFamily="18" charset="0"/>
              </a:rPr>
              <a:t>{</a:t>
            </a:r>
            <a:r>
              <a:rPr lang="zh-CN" altLang="zh-CN" sz="2400" kern="100" dirty="0">
                <a:solidFill>
                  <a:srgbClr val="000000"/>
                </a:solidFill>
                <a:latin typeface="Times New Roman" panose="02020603050405020304" pitchFamily="18" charset="0"/>
              </a:rPr>
              <a:t>安徽</a:t>
            </a:r>
            <a:r>
              <a:rPr lang="en-US" altLang="zh-CN" sz="2400" kern="100" dirty="0">
                <a:solidFill>
                  <a:srgbClr val="000000"/>
                </a:solidFill>
                <a:latin typeface="Times New Roman" panose="02020603050405020304" pitchFamily="18" charset="0"/>
              </a:rPr>
              <a:t>}</a:t>
            </a:r>
            <a:endParaRPr lang="zh-CN" altLang="zh-CN" sz="2400" kern="100" dirty="0">
              <a:solidFill>
                <a:srgbClr val="000000"/>
              </a:solidFill>
              <a:latin typeface="Times New Roman" panose="02020603050405020304" pitchFamily="18" charset="0"/>
            </a:endParaRPr>
          </a:p>
          <a:p>
            <a:pPr algn="just" eaLnBrk="1" fontAlgn="auto" hangingPunct="1">
              <a:lnSpc>
                <a:spcPct val="120000"/>
              </a:lnSpc>
              <a:spcBef>
                <a:spcPts val="0"/>
              </a:spcBef>
              <a:spcAft>
                <a:spcPts val="0"/>
              </a:spcAft>
              <a:defRPr/>
            </a:pPr>
            <a:r>
              <a:rPr lang="zh-CN" altLang="en-US" sz="2400" b="1" kern="100" dirty="0">
                <a:solidFill>
                  <a:srgbClr val="FF3399"/>
                </a:solidFill>
                <a:latin typeface="Times New Roman" panose="02020603050405020304" pitchFamily="18" charset="0"/>
              </a:rPr>
              <a:t>类</a:t>
            </a:r>
            <a:r>
              <a:rPr lang="en-US" altLang="zh-CN" sz="2400" b="1" kern="100" dirty="0">
                <a:solidFill>
                  <a:srgbClr val="FF3399"/>
                </a:solidFill>
                <a:latin typeface="Times New Roman" panose="02020603050405020304" pitchFamily="18" charset="0"/>
              </a:rPr>
              <a:t>6</a:t>
            </a:r>
            <a:r>
              <a:rPr lang="zh-CN" altLang="en-US" sz="2400" b="1" kern="100" dirty="0">
                <a:solidFill>
                  <a:srgbClr val="FF3399"/>
                </a:solidFill>
                <a:latin typeface="Times New Roman" panose="02020603050405020304" pitchFamily="18" charset="0"/>
              </a:rPr>
              <a:t>：</a:t>
            </a:r>
            <a:r>
              <a:rPr lang="zh-CN" altLang="zh-CN" sz="2400" b="1" kern="100" dirty="0">
                <a:solidFill>
                  <a:srgbClr val="000000"/>
                </a:solidFill>
                <a:latin typeface="Times New Roman" panose="02020603050405020304" pitchFamily="18" charset="0"/>
              </a:rPr>
              <a:t>发展水平落后，潜力较低地区：</a:t>
            </a:r>
            <a:endParaRPr lang="en-US" altLang="zh-CN" sz="2400" b="1" kern="100" dirty="0">
              <a:solidFill>
                <a:srgbClr val="000000"/>
              </a:solidFill>
              <a:latin typeface="Times New Roman" panose="02020603050405020304" pitchFamily="18" charset="0"/>
            </a:endParaRPr>
          </a:p>
          <a:p>
            <a:pPr algn="just" eaLnBrk="1" fontAlgn="auto" hangingPunct="1">
              <a:lnSpc>
                <a:spcPct val="120000"/>
              </a:lnSpc>
              <a:spcBef>
                <a:spcPts val="0"/>
              </a:spcBef>
              <a:spcAft>
                <a:spcPts val="0"/>
              </a:spcAft>
              <a:defRPr/>
            </a:pPr>
            <a:r>
              <a:rPr lang="en-US" altLang="zh-CN" sz="2400" kern="100" dirty="0">
                <a:solidFill>
                  <a:srgbClr val="000000"/>
                </a:solidFill>
                <a:latin typeface="Times New Roman" panose="02020603050405020304" pitchFamily="18" charset="0"/>
              </a:rPr>
              <a:t>{</a:t>
            </a:r>
            <a:r>
              <a:rPr lang="zh-CN" altLang="zh-CN" sz="2400" kern="100" dirty="0">
                <a:solidFill>
                  <a:srgbClr val="000000"/>
                </a:solidFill>
                <a:latin typeface="Times New Roman" panose="02020603050405020304" pitchFamily="18" charset="0"/>
              </a:rPr>
              <a:t>贵州、河南、云南、四川、广西、江西</a:t>
            </a:r>
            <a:r>
              <a:rPr lang="en-US" altLang="zh-CN" sz="2400" kern="100" dirty="0">
                <a:solidFill>
                  <a:srgbClr val="000000"/>
                </a:solidFill>
                <a:latin typeface="Times New Roman" panose="02020603050405020304" pitchFamily="18" charset="0"/>
              </a:rPr>
              <a:t>}</a:t>
            </a:r>
            <a:endParaRPr lang="zh-CN" altLang="zh-CN" sz="2400" kern="100" dirty="0">
              <a:solidFill>
                <a:srgbClr val="000000"/>
              </a:solidFill>
              <a:latin typeface="Times New Roman" panose="02020603050405020304" pitchFamily="18" charset="0"/>
            </a:endParaRPr>
          </a:p>
        </p:txBody>
      </p:sp>
      <p:sp>
        <p:nvSpPr>
          <p:cNvPr id="14" name="标题 1">
            <a:extLst>
              <a:ext uri="{FF2B5EF4-FFF2-40B4-BE49-F238E27FC236}">
                <a16:creationId xmlns:a16="http://schemas.microsoft.com/office/drawing/2014/main" id="{A094DD15-29D1-4104-B159-185F7CC5E73E}"/>
              </a:ext>
            </a:extLst>
          </p:cNvPr>
          <p:cNvSpPr>
            <a:spLocks noGrp="1"/>
          </p:cNvSpPr>
          <p:nvPr>
            <p:ph type="title"/>
          </p:nvPr>
        </p:nvSpPr>
        <p:spPr>
          <a:xfrm>
            <a:off x="323850" y="269875"/>
            <a:ext cx="2592388" cy="719138"/>
          </a:xfrm>
        </p:spPr>
        <p:txBody>
          <a:bodyPr/>
          <a:lstStyle/>
          <a:p>
            <a:pPr algn="l" eaLnBrk="1" hangingPunct="1">
              <a:defRPr/>
            </a:pPr>
            <a:r>
              <a:rPr lang="en-US" altLang="zh-CN" sz="3200" b="1" dirty="0">
                <a:solidFill>
                  <a:srgbClr val="000099"/>
                </a:solidFill>
                <a:latin typeface="黑体" panose="02010609060101010101" pitchFamily="49" charset="-122"/>
                <a:ea typeface="黑体" panose="02010609060101010101" pitchFamily="49" charset="-122"/>
                <a:cs typeface="+mn-cs"/>
              </a:rPr>
              <a:t>SAS</a:t>
            </a:r>
            <a:r>
              <a:rPr lang="zh-CN" altLang="en-US" sz="3200" b="1" dirty="0">
                <a:solidFill>
                  <a:srgbClr val="000099"/>
                </a:solidFill>
                <a:latin typeface="黑体" panose="02010609060101010101" pitchFamily="49" charset="-122"/>
                <a:ea typeface="黑体" panose="02010609060101010101" pitchFamily="49" charset="-122"/>
                <a:cs typeface="+mn-cs"/>
              </a:rPr>
              <a:t>输出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图片 4" descr="图表, 散点图&#10;&#10;描述已自动生成">
            <a:extLst>
              <a:ext uri="{FF2B5EF4-FFF2-40B4-BE49-F238E27FC236}">
                <a16:creationId xmlns:a16="http://schemas.microsoft.com/office/drawing/2014/main" id="{BAA507C7-F46A-4483-A9C2-A81E128E0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428625"/>
            <a:ext cx="7016750" cy="601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a:extLst>
              <a:ext uri="{FF2B5EF4-FFF2-40B4-BE49-F238E27FC236}">
                <a16:creationId xmlns:a16="http://schemas.microsoft.com/office/drawing/2014/main" id="{A8424F05-B4EB-4648-A93B-D5A79E5CF537}"/>
              </a:ext>
            </a:extLst>
          </p:cNvPr>
          <p:cNvSpPr/>
          <p:nvPr/>
        </p:nvSpPr>
        <p:spPr>
          <a:xfrm>
            <a:off x="6819900" y="1624013"/>
            <a:ext cx="952500" cy="142716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椭圆 6">
            <a:extLst>
              <a:ext uri="{FF2B5EF4-FFF2-40B4-BE49-F238E27FC236}">
                <a16:creationId xmlns:a16="http://schemas.microsoft.com/office/drawing/2014/main" id="{AE3DB5A2-970B-4C7B-B14C-B374603EBC9F}"/>
              </a:ext>
            </a:extLst>
          </p:cNvPr>
          <p:cNvSpPr/>
          <p:nvPr/>
        </p:nvSpPr>
        <p:spPr>
          <a:xfrm>
            <a:off x="6819900" y="3275013"/>
            <a:ext cx="1241425" cy="124618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BDA48961-803D-4449-AD32-0C027D82324E}"/>
              </a:ext>
            </a:extLst>
          </p:cNvPr>
          <p:cNvSpPr>
            <a:spLocks noGrp="1" noChangeArrowheads="1"/>
          </p:cNvSpPr>
          <p:nvPr>
            <p:ph type="ctrTitle"/>
          </p:nvPr>
        </p:nvSpPr>
        <p:spPr>
          <a:xfrm>
            <a:off x="874713" y="1238250"/>
            <a:ext cx="6842125" cy="706438"/>
          </a:xfrm>
        </p:spPr>
        <p:txBody>
          <a:bodyPr>
            <a:spAutoFit/>
          </a:bodyPr>
          <a:lstStyle/>
          <a:p>
            <a:pPr algn="l" eaLnBrk="1" hangingPunct="1">
              <a:defRPr/>
            </a:pPr>
            <a:r>
              <a:rPr kumimoji="1" lang="zh-CN" altLang="en-US" sz="4000" dirty="0">
                <a:solidFill>
                  <a:schemeClr val="tx2"/>
                </a:solidFill>
                <a:latin typeface="黑体" panose="02010609060101010101" pitchFamily="49" charset="-122"/>
                <a:ea typeface="黑体" panose="02010609060101010101" pitchFamily="49" charset="-122"/>
                <a:cs typeface="+mn-cs"/>
              </a:rPr>
              <a:t>主成分降维之后，</a:t>
            </a:r>
          </a:p>
        </p:txBody>
      </p:sp>
      <p:sp>
        <p:nvSpPr>
          <p:cNvPr id="105475" name="Text Box 3">
            <a:extLst>
              <a:ext uri="{FF2B5EF4-FFF2-40B4-BE49-F238E27FC236}">
                <a16:creationId xmlns:a16="http://schemas.microsoft.com/office/drawing/2014/main" id="{7F026328-49EC-4029-8B8A-62E401BCC82B}"/>
              </a:ext>
            </a:extLst>
          </p:cNvPr>
          <p:cNvSpPr txBox="1">
            <a:spLocks noChangeArrowheads="1"/>
          </p:cNvSpPr>
          <p:nvPr/>
        </p:nvSpPr>
        <p:spPr bwMode="auto">
          <a:xfrm>
            <a:off x="1109663" y="2617788"/>
            <a:ext cx="7232650"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5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kumimoji="1" lang="zh-CN" altLang="en-US">
                <a:solidFill>
                  <a:srgbClr val="000000"/>
                </a:solidFill>
                <a:latin typeface="黑体" panose="02010609060101010101" pitchFamily="49" charset="-122"/>
                <a:ea typeface="黑体" panose="02010609060101010101" pitchFamily="49" charset="-122"/>
              </a:rPr>
              <a:t>再利用新的变量（主成分），进行聚类分析、回归分析、综合评价等等</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2D430FB2-8545-41C4-A858-FC1EAA919BE3}"/>
              </a:ext>
            </a:extLst>
          </p:cNvPr>
          <p:cNvSpPr>
            <a:spLocks noGrp="1" noChangeArrowheads="1"/>
          </p:cNvSpPr>
          <p:nvPr>
            <p:ph type="ctrTitle"/>
          </p:nvPr>
        </p:nvSpPr>
        <p:spPr>
          <a:xfrm>
            <a:off x="2432050" y="1635125"/>
            <a:ext cx="3273425" cy="646113"/>
          </a:xfrm>
        </p:spPr>
        <p:txBody>
          <a:bodyPr wrap="none">
            <a:spAutoFit/>
          </a:bodyPr>
          <a:lstStyle/>
          <a:p>
            <a:pPr algn="l" eaLnBrk="1" hangingPunct="1">
              <a:defRPr/>
            </a:pPr>
            <a:r>
              <a:rPr kumimoji="1" lang="zh-CN" altLang="en-US" sz="4000" dirty="0">
                <a:latin typeface="黑体" panose="02010609060101010101" pitchFamily="49" charset="-122"/>
                <a:ea typeface="黑体" panose="02010609060101010101" pitchFamily="49" charset="-122"/>
                <a:cs typeface="+mn-cs"/>
              </a:rPr>
              <a:t>  主成分回归</a:t>
            </a:r>
          </a:p>
        </p:txBody>
      </p:sp>
      <p:sp>
        <p:nvSpPr>
          <p:cNvPr id="106499" name="Text Box 3">
            <a:extLst>
              <a:ext uri="{FF2B5EF4-FFF2-40B4-BE49-F238E27FC236}">
                <a16:creationId xmlns:a16="http://schemas.microsoft.com/office/drawing/2014/main" id="{1D34E29F-4847-4AF9-8877-C743219FD17D}"/>
              </a:ext>
            </a:extLst>
          </p:cNvPr>
          <p:cNvSpPr txBox="1">
            <a:spLocks noChangeArrowheads="1"/>
          </p:cNvSpPr>
          <p:nvPr/>
        </p:nvSpPr>
        <p:spPr bwMode="auto">
          <a:xfrm>
            <a:off x="1620838" y="2906713"/>
            <a:ext cx="59023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dirty="0">
                <a:solidFill>
                  <a:srgbClr val="000000"/>
                </a:solidFill>
                <a:latin typeface="黑体" panose="02010609060101010101" pitchFamily="49" charset="-122"/>
                <a:ea typeface="黑体" panose="02010609060101010101" pitchFamily="49" charset="-122"/>
              </a:rPr>
              <a:t>解决回归分析中的多重共线性问题</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850" y="-171400"/>
            <a:ext cx="8243887" cy="1314450"/>
          </a:xfrm>
        </p:spPr>
        <p:txBody>
          <a:bodyPr/>
          <a:lstStyle/>
          <a:p>
            <a:pPr algn="l"/>
            <a:r>
              <a:rPr lang="zh-CN" altLang="en-US" dirty="0" smtClean="0">
                <a:effectLst/>
              </a:rPr>
              <a:t>共线性问题的解决办法</a:t>
            </a:r>
            <a:endParaRPr lang="zh-CN" altLang="en-US" dirty="0">
              <a:effectLst/>
            </a:endParaRPr>
          </a:p>
        </p:txBody>
      </p:sp>
      <p:sp>
        <p:nvSpPr>
          <p:cNvPr id="3" name="内容占位符 2"/>
          <p:cNvSpPr>
            <a:spLocks noGrp="1"/>
          </p:cNvSpPr>
          <p:nvPr>
            <p:ph idx="1"/>
          </p:nvPr>
        </p:nvSpPr>
        <p:spPr/>
        <p:txBody>
          <a:bodyPr/>
          <a:lstStyle/>
          <a:p>
            <a:r>
              <a:rPr lang="zh-CN" altLang="en-US" dirty="0" smtClean="0"/>
              <a:t>逐步回归：向前逐步、向后逐步</a:t>
            </a:r>
            <a:endParaRPr lang="en-US" altLang="zh-CN" dirty="0" smtClean="0"/>
          </a:p>
          <a:p>
            <a:r>
              <a:rPr lang="zh-CN" altLang="en-US" dirty="0" smtClean="0"/>
              <a:t>岭回归（岭估计）</a:t>
            </a:r>
            <a:endParaRPr lang="en-US" altLang="zh-CN" dirty="0" smtClean="0"/>
          </a:p>
          <a:p>
            <a:r>
              <a:rPr lang="zh-CN" altLang="en-US" dirty="0" smtClean="0"/>
              <a:t>主成分回归</a:t>
            </a:r>
            <a:endParaRPr lang="zh-CN" altLang="en-US" dirty="0"/>
          </a:p>
        </p:txBody>
      </p:sp>
    </p:spTree>
    <p:extLst>
      <p:ext uri="{BB962C8B-B14F-4D97-AF65-F5344CB8AC3E}">
        <p14:creationId xmlns:p14="http://schemas.microsoft.com/office/powerpoint/2010/main" val="37758611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2">
            <a:extLst>
              <a:ext uri="{FF2B5EF4-FFF2-40B4-BE49-F238E27FC236}">
                <a16:creationId xmlns:a16="http://schemas.microsoft.com/office/drawing/2014/main" id="{F0A95FEF-594D-4641-BE11-5A006A577C74}"/>
              </a:ext>
            </a:extLst>
          </p:cNvPr>
          <p:cNvSpPr>
            <a:spLocks noChangeArrowheads="1"/>
          </p:cNvSpPr>
          <p:nvPr/>
        </p:nvSpPr>
        <p:spPr bwMode="auto">
          <a:xfrm>
            <a:off x="323850" y="2276475"/>
            <a:ext cx="8569325"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25000"/>
              </a:lnSpc>
              <a:spcBef>
                <a:spcPct val="50000"/>
              </a:spcBef>
              <a:buClr>
                <a:schemeClr val="tx1"/>
              </a:buClr>
              <a:buSzPct val="75000"/>
              <a:buFont typeface="Wingdings" panose="05000000000000000000" pitchFamily="2" charset="2"/>
              <a:buNone/>
            </a:pPr>
            <a:r>
              <a:rPr kumimoji="1" lang="zh-CN" altLang="en-US" sz="2800" b="1">
                <a:solidFill>
                  <a:srgbClr val="0066FF"/>
                </a:solidFill>
              </a:rPr>
              <a:t>居民消费水平指常住住户对货物和服务的全部最终消费支出，居民消费除了直接以货币形式购买货物和服务的消费之外，还包括以其他方式获得的货币和服务的消费支出。</a:t>
            </a:r>
          </a:p>
          <a:p>
            <a:pPr eaLnBrk="1" hangingPunct="1">
              <a:lnSpc>
                <a:spcPct val="125000"/>
              </a:lnSpc>
              <a:spcBef>
                <a:spcPct val="50000"/>
              </a:spcBef>
              <a:buClr>
                <a:schemeClr val="tx1"/>
              </a:buClr>
              <a:buSzPct val="75000"/>
              <a:buFont typeface="Wingdings" panose="05000000000000000000" pitchFamily="2" charset="2"/>
              <a:buNone/>
            </a:pPr>
            <a:r>
              <a:rPr kumimoji="1" lang="zh-CN" altLang="en-US" sz="2800" b="1">
                <a:solidFill>
                  <a:srgbClr val="0066FF"/>
                </a:solidFill>
              </a:rPr>
              <a:t>居民消费水平受许多因素的影响，主要有居民收入、消费观念、消费环境、国家政策等等。由于资料的可得性和代表性，选择以下变量。</a:t>
            </a:r>
            <a:r>
              <a:rPr kumimoji="1" lang="zh-CN" altLang="en-US" sz="2800">
                <a:solidFill>
                  <a:srgbClr val="0066FF"/>
                </a:solidFill>
              </a:rPr>
              <a:t> </a:t>
            </a:r>
          </a:p>
        </p:txBody>
      </p:sp>
      <p:sp>
        <p:nvSpPr>
          <p:cNvPr id="107523" name="Rectangle 13">
            <a:extLst>
              <a:ext uri="{FF2B5EF4-FFF2-40B4-BE49-F238E27FC236}">
                <a16:creationId xmlns:a16="http://schemas.microsoft.com/office/drawing/2014/main" id="{759CE1D6-597D-4643-85AC-E3219B828EE7}"/>
              </a:ext>
            </a:extLst>
          </p:cNvPr>
          <p:cNvSpPr>
            <a:spLocks noChangeArrowheads="1"/>
          </p:cNvSpPr>
          <p:nvPr/>
        </p:nvSpPr>
        <p:spPr bwMode="auto">
          <a:xfrm>
            <a:off x="539750" y="476250"/>
            <a:ext cx="27447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25000"/>
              </a:lnSpc>
              <a:spcBef>
                <a:spcPct val="50000"/>
              </a:spcBef>
              <a:buClr>
                <a:schemeClr val="tx1"/>
              </a:buClr>
              <a:buSzPct val="75000"/>
              <a:buFont typeface="Wingdings" panose="05000000000000000000" pitchFamily="2" charset="2"/>
              <a:buNone/>
            </a:pPr>
            <a:r>
              <a:rPr kumimoji="1" lang="en-US" altLang="zh-CN">
                <a:latin typeface="Arial" panose="020B0604020202020204" pitchFamily="34" charset="0"/>
              </a:rPr>
              <a:t> </a:t>
            </a:r>
            <a:r>
              <a:rPr kumimoji="1" lang="zh-CN" altLang="en-US" b="1">
                <a:solidFill>
                  <a:schemeClr val="tx2"/>
                </a:solidFill>
                <a:latin typeface="Arial" panose="020B0604020202020204" pitchFamily="34" charset="0"/>
              </a:rPr>
              <a:t>一、提出问题</a:t>
            </a:r>
          </a:p>
        </p:txBody>
      </p:sp>
      <p:sp>
        <p:nvSpPr>
          <p:cNvPr id="107524" name="Text Box 2">
            <a:extLst>
              <a:ext uri="{FF2B5EF4-FFF2-40B4-BE49-F238E27FC236}">
                <a16:creationId xmlns:a16="http://schemas.microsoft.com/office/drawing/2014/main" id="{CC2FB434-E1AE-4605-8DF9-88DC666DB082}"/>
              </a:ext>
            </a:extLst>
          </p:cNvPr>
          <p:cNvSpPr txBox="1">
            <a:spLocks noChangeArrowheads="1"/>
          </p:cNvSpPr>
          <p:nvPr/>
        </p:nvSpPr>
        <p:spPr bwMode="auto">
          <a:xfrm>
            <a:off x="611188" y="1557338"/>
            <a:ext cx="447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b="1">
                <a:solidFill>
                  <a:schemeClr val="tx2"/>
                </a:solidFill>
              </a:rPr>
              <a:t>居民消费水平的多因素分析</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3">
            <a:extLst>
              <a:ext uri="{FF2B5EF4-FFF2-40B4-BE49-F238E27FC236}">
                <a16:creationId xmlns:a16="http://schemas.microsoft.com/office/drawing/2014/main" id="{F470F5B4-20AA-4DD5-8C5D-44C747BF3AC2}"/>
              </a:ext>
            </a:extLst>
          </p:cNvPr>
          <p:cNvSpPr>
            <a:spLocks noGrp="1" noChangeArrowheads="1"/>
          </p:cNvSpPr>
          <p:nvPr>
            <p:ph type="body" idx="1"/>
          </p:nvPr>
        </p:nvSpPr>
        <p:spPr>
          <a:xfrm>
            <a:off x="250825" y="1196975"/>
            <a:ext cx="8540750" cy="4194175"/>
          </a:xfrm>
        </p:spPr>
        <p:txBody>
          <a:bodyPr/>
          <a:lstStyle/>
          <a:p>
            <a:pPr algn="just" eaLnBrk="1" hangingPunct="1">
              <a:lnSpc>
                <a:spcPct val="130000"/>
              </a:lnSpc>
              <a:buFontTx/>
              <a:buNone/>
            </a:pPr>
            <a:r>
              <a:rPr lang="en-US" altLang="zh-CN">
                <a:solidFill>
                  <a:srgbClr val="FF0066"/>
                </a:solidFill>
                <a:latin typeface="新宋体" panose="02010609030101010101" pitchFamily="49" charset="-122"/>
                <a:ea typeface="新宋体" panose="02010609030101010101" pitchFamily="49" charset="-122"/>
              </a:rPr>
              <a:t>     </a:t>
            </a:r>
            <a:r>
              <a:rPr lang="zh-CN" altLang="en-US">
                <a:solidFill>
                  <a:srgbClr val="FF0000"/>
                </a:solidFill>
                <a:latin typeface="新宋体" panose="02010609030101010101" pitchFamily="49" charset="-122"/>
                <a:ea typeface="新宋体" panose="02010609030101010101" pitchFamily="49" charset="-122"/>
              </a:rPr>
              <a:t>主成分分析试图在力保数据信息丢失最少的原则下，对这种多变量的截面数据表进行最佳综合简化，也就是说，对高维变量空间进行降维处理。</a:t>
            </a:r>
          </a:p>
          <a:p>
            <a:pPr algn="just" eaLnBrk="1" hangingPunct="1">
              <a:lnSpc>
                <a:spcPct val="130000"/>
              </a:lnSpc>
              <a:buFontTx/>
              <a:buNone/>
            </a:pPr>
            <a:r>
              <a:rPr lang="zh-CN" altLang="en-US">
                <a:solidFill>
                  <a:schemeClr val="tx2"/>
                </a:solidFill>
                <a:latin typeface="新宋体" panose="02010609030101010101" pitchFamily="49" charset="-122"/>
                <a:ea typeface="新宋体" panose="02010609030101010101" pitchFamily="49" charset="-122"/>
              </a:rPr>
              <a:t>      </a:t>
            </a:r>
            <a:r>
              <a:rPr lang="zh-CN" altLang="en-US">
                <a:solidFill>
                  <a:srgbClr val="000000"/>
                </a:solidFill>
                <a:latin typeface="新宋体" panose="02010609030101010101" pitchFamily="49" charset="-122"/>
                <a:ea typeface="新宋体" panose="02010609030101010101" pitchFamily="49" charset="-122"/>
              </a:rPr>
              <a:t>很显然，识辨系统在一个低维空间要比在一个高维空间容易得多。</a:t>
            </a:r>
            <a:endParaRPr lang="zh-CN" altLang="en-US">
              <a:solidFill>
                <a:srgbClr val="000000"/>
              </a:solidFill>
              <a:latin typeface="宋体" panose="02010600030101010101" pitchFamily="2" charset="-122"/>
            </a:endParaRPr>
          </a:p>
          <a:p>
            <a:pPr eaLnBrk="1" hangingPunct="1">
              <a:lnSpc>
                <a:spcPct val="130000"/>
              </a:lnSpc>
              <a:buFontTx/>
              <a:buNone/>
            </a:pPr>
            <a:endParaRPr lang="zh-CN" altLang="en-US">
              <a:solidFill>
                <a:schemeClr val="tx2"/>
              </a:solidFill>
            </a:endParaRPr>
          </a:p>
          <a:p>
            <a:pPr eaLnBrk="1" hangingPunct="1"/>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animEffect transition="in" filter="blinds(horizontal)">
                                      <p:cBhvr>
                                        <p:cTn id="7" dur="500"/>
                                        <p:tgtEl>
                                          <p:spTgt spid="186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6371">
                                            <p:txEl>
                                              <p:pRg st="1" end="1"/>
                                            </p:txEl>
                                          </p:spTgt>
                                        </p:tgtEl>
                                        <p:attrNameLst>
                                          <p:attrName>style.visibility</p:attrName>
                                        </p:attrNameLst>
                                      </p:cBhvr>
                                      <p:to>
                                        <p:strVal val="visible"/>
                                      </p:to>
                                    </p:set>
                                    <p:animEffect transition="in" filter="blinds(horizontal)">
                                      <p:cBhvr>
                                        <p:cTn id="12" dur="500"/>
                                        <p:tgtEl>
                                          <p:spTgt spid="1863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2">
            <a:extLst>
              <a:ext uri="{FF2B5EF4-FFF2-40B4-BE49-F238E27FC236}">
                <a16:creationId xmlns:a16="http://schemas.microsoft.com/office/drawing/2014/main" id="{61E17BFF-96FD-4049-984E-85D471AE836C}"/>
              </a:ext>
            </a:extLst>
          </p:cNvPr>
          <p:cNvSpPr>
            <a:spLocks noChangeArrowheads="1"/>
          </p:cNvSpPr>
          <p:nvPr/>
        </p:nvSpPr>
        <p:spPr bwMode="auto">
          <a:xfrm>
            <a:off x="0" y="611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8547" name="Group 26">
            <a:extLst>
              <a:ext uri="{FF2B5EF4-FFF2-40B4-BE49-F238E27FC236}">
                <a16:creationId xmlns:a16="http://schemas.microsoft.com/office/drawing/2014/main" id="{093DAAC0-94CC-4D13-ACC2-5E6BDCDD76F2}"/>
              </a:ext>
            </a:extLst>
          </p:cNvPr>
          <p:cNvGrpSpPr>
            <a:grpSpLocks/>
          </p:cNvGrpSpPr>
          <p:nvPr/>
        </p:nvGrpSpPr>
        <p:grpSpPr bwMode="auto">
          <a:xfrm>
            <a:off x="1131888" y="333375"/>
            <a:ext cx="5834062" cy="4938713"/>
            <a:chOff x="713" y="210"/>
            <a:chExt cx="3675" cy="3111"/>
          </a:xfrm>
        </p:grpSpPr>
        <p:graphicFrame>
          <p:nvGraphicFramePr>
            <p:cNvPr id="108550" name="Object 11">
              <a:extLst>
                <a:ext uri="{FF2B5EF4-FFF2-40B4-BE49-F238E27FC236}">
                  <a16:creationId xmlns:a16="http://schemas.microsoft.com/office/drawing/2014/main" id="{1913CC19-1023-482D-A979-20B5F52C3237}"/>
                </a:ext>
              </a:extLst>
            </p:cNvPr>
            <p:cNvGraphicFramePr>
              <a:graphicFrameLocks noChangeAspect="1"/>
            </p:cNvGraphicFramePr>
            <p:nvPr/>
          </p:nvGraphicFramePr>
          <p:xfrm>
            <a:off x="748" y="255"/>
            <a:ext cx="242" cy="278"/>
          </p:xfrm>
          <a:graphic>
            <a:graphicData uri="http://schemas.openxmlformats.org/presentationml/2006/ole">
              <mc:AlternateContent xmlns:mc="http://schemas.openxmlformats.org/markup-compatibility/2006">
                <mc:Choice xmlns:v="urn:schemas-microsoft-com:vml" Requires="v">
                  <p:oleObj spid="_x0000_s47202" name="公式" r:id="rId3" imgW="139579" imgH="164957" progId="Equation.3">
                    <p:embed/>
                  </p:oleObj>
                </mc:Choice>
                <mc:Fallback>
                  <p:oleObj name="公式" r:id="rId3" imgW="139579" imgH="164957"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 y="255"/>
                          <a:ext cx="242"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51" name="Rectangle 13">
              <a:extLst>
                <a:ext uri="{FF2B5EF4-FFF2-40B4-BE49-F238E27FC236}">
                  <a16:creationId xmlns:a16="http://schemas.microsoft.com/office/drawing/2014/main" id="{942D183A-F36B-4502-A377-6ACF7F2DBCFB}"/>
                </a:ext>
              </a:extLst>
            </p:cNvPr>
            <p:cNvSpPr>
              <a:spLocks noChangeArrowheads="1"/>
            </p:cNvSpPr>
            <p:nvPr/>
          </p:nvSpPr>
          <p:spPr bwMode="auto">
            <a:xfrm>
              <a:off x="748" y="210"/>
              <a:ext cx="225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41313">
                <a:spcBef>
                  <a:spcPct val="20000"/>
                </a:spcBef>
                <a:buChar char="•"/>
                <a:tabLst>
                  <a:tab pos="457200" algn="l"/>
                  <a:tab pos="685800" algn="l"/>
                </a:tabLst>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tabLst>
                  <a:tab pos="457200" algn="l"/>
                  <a:tab pos="685800" algn="l"/>
                </a:tabLst>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tabLst>
                  <a:tab pos="457200" algn="l"/>
                  <a:tab pos="685800" algn="l"/>
                </a:tabLst>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tabLst>
                  <a:tab pos="457200" algn="l"/>
                  <a:tab pos="685800" algn="l"/>
                </a:tabLst>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tabLst>
                  <a:tab pos="457200" algn="l"/>
                  <a:tab pos="685800" algn="l"/>
                </a:tabLst>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tabLst>
                  <a:tab pos="457200" algn="l"/>
                  <a:tab pos="685800" algn="l"/>
                </a:tabLst>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tabLst>
                  <a:tab pos="457200" algn="l"/>
                  <a:tab pos="685800" algn="l"/>
                </a:tabLst>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tabLst>
                  <a:tab pos="457200" algn="l"/>
                  <a:tab pos="685800" algn="l"/>
                </a:tabLst>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tabLst>
                  <a:tab pos="457200" algn="l"/>
                  <a:tab pos="685800" algn="l"/>
                </a:tabLst>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dirty="0">
                  <a:latin typeface="宋体" panose="02010600030101010101" pitchFamily="2" charset="-122"/>
                  <a:cs typeface="Times New Roman" panose="02020603050405020304" pitchFamily="18" charset="0"/>
                </a:rPr>
                <a:t>：居民消费水平（元）</a:t>
              </a:r>
              <a:endParaRPr kumimoji="1" lang="zh-CN" altLang="en-US" sz="2400" dirty="0"/>
            </a:p>
            <a:p>
              <a:pPr>
                <a:spcBef>
                  <a:spcPct val="0"/>
                </a:spcBef>
                <a:buFontTx/>
                <a:buNone/>
              </a:pPr>
              <a:endParaRPr kumimoji="1" lang="en-US" altLang="zh-CN" sz="2400" dirty="0">
                <a:latin typeface="Times New Roman" panose="02020603050405020304" pitchFamily="18" charset="0"/>
              </a:endParaRPr>
            </a:p>
          </p:txBody>
        </p:sp>
        <p:graphicFrame>
          <p:nvGraphicFramePr>
            <p:cNvPr id="108552" name="Object 10">
              <a:extLst>
                <a:ext uri="{FF2B5EF4-FFF2-40B4-BE49-F238E27FC236}">
                  <a16:creationId xmlns:a16="http://schemas.microsoft.com/office/drawing/2014/main" id="{323404AD-FA7E-45A9-98A1-BF97E5D2C64D}"/>
                </a:ext>
              </a:extLst>
            </p:cNvPr>
            <p:cNvGraphicFramePr>
              <a:graphicFrameLocks noChangeAspect="1"/>
            </p:cNvGraphicFramePr>
            <p:nvPr/>
          </p:nvGraphicFramePr>
          <p:xfrm>
            <a:off x="720" y="540"/>
            <a:ext cx="242" cy="339"/>
          </p:xfrm>
          <a:graphic>
            <a:graphicData uri="http://schemas.openxmlformats.org/presentationml/2006/ole">
              <mc:AlternateContent xmlns:mc="http://schemas.openxmlformats.org/markup-compatibility/2006">
                <mc:Choice xmlns:v="urn:schemas-microsoft-com:vml" Requires="v">
                  <p:oleObj spid="_x0000_s47203" name="公式" r:id="rId5" imgW="152268" imgH="215713" progId="Equation.3">
                    <p:embed/>
                  </p:oleObj>
                </mc:Choice>
                <mc:Fallback>
                  <p:oleObj name="公式" r:id="rId5" imgW="152268" imgH="215713"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540"/>
                          <a:ext cx="242"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53" name="Rectangle 14">
              <a:extLst>
                <a:ext uri="{FF2B5EF4-FFF2-40B4-BE49-F238E27FC236}">
                  <a16:creationId xmlns:a16="http://schemas.microsoft.com/office/drawing/2014/main" id="{39C43341-21C4-4DAA-A481-019FCB946672}"/>
                </a:ext>
              </a:extLst>
            </p:cNvPr>
            <p:cNvSpPr>
              <a:spLocks noChangeArrowheads="1"/>
            </p:cNvSpPr>
            <p:nvPr/>
          </p:nvSpPr>
          <p:spPr bwMode="auto">
            <a:xfrm>
              <a:off x="945" y="540"/>
              <a:ext cx="33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dirty="0">
                  <a:latin typeface="宋体" panose="02010600030101010101" pitchFamily="2" charset="-122"/>
                  <a:cs typeface="Times New Roman" panose="02020603050405020304" pitchFamily="18" charset="0"/>
                </a:rPr>
                <a:t>：农村居民家庭人均纯收入（元）    </a:t>
              </a:r>
              <a:endParaRPr kumimoji="1" lang="zh-CN" altLang="en-US" sz="2400" dirty="0">
                <a:latin typeface="Times New Roman" panose="02020603050405020304" pitchFamily="18" charset="0"/>
              </a:endParaRPr>
            </a:p>
          </p:txBody>
        </p:sp>
        <p:graphicFrame>
          <p:nvGraphicFramePr>
            <p:cNvPr id="108554" name="Object 9">
              <a:extLst>
                <a:ext uri="{FF2B5EF4-FFF2-40B4-BE49-F238E27FC236}">
                  <a16:creationId xmlns:a16="http://schemas.microsoft.com/office/drawing/2014/main" id="{F68083C7-7FD5-4F8F-9DDF-6AE7D3378832}"/>
                </a:ext>
              </a:extLst>
            </p:cNvPr>
            <p:cNvGraphicFramePr>
              <a:graphicFrameLocks noChangeAspect="1"/>
            </p:cNvGraphicFramePr>
            <p:nvPr/>
          </p:nvGraphicFramePr>
          <p:xfrm>
            <a:off x="748" y="890"/>
            <a:ext cx="278" cy="338"/>
          </p:xfrm>
          <a:graphic>
            <a:graphicData uri="http://schemas.openxmlformats.org/presentationml/2006/ole">
              <mc:AlternateContent xmlns:mc="http://schemas.openxmlformats.org/markup-compatibility/2006">
                <mc:Choice xmlns:v="urn:schemas-microsoft-com:vml" Requires="v">
                  <p:oleObj spid="_x0000_s47204" name="公式" r:id="rId7" imgW="177569" imgH="215619" progId="Equation.3">
                    <p:embed/>
                  </p:oleObj>
                </mc:Choice>
                <mc:Fallback>
                  <p:oleObj name="公式" r:id="rId7" imgW="177569" imgH="215619"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 y="890"/>
                          <a:ext cx="27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55" name="Rectangle 15">
              <a:extLst>
                <a:ext uri="{FF2B5EF4-FFF2-40B4-BE49-F238E27FC236}">
                  <a16:creationId xmlns:a16="http://schemas.microsoft.com/office/drawing/2014/main" id="{D3DE3803-C3E8-41C9-BF36-290E2C576B5A}"/>
                </a:ext>
              </a:extLst>
            </p:cNvPr>
            <p:cNvSpPr>
              <a:spLocks noChangeArrowheads="1"/>
            </p:cNvSpPr>
            <p:nvPr/>
          </p:nvSpPr>
          <p:spPr bwMode="auto">
            <a:xfrm>
              <a:off x="793" y="890"/>
              <a:ext cx="359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41313">
                <a:spcBef>
                  <a:spcPct val="20000"/>
                </a:spcBef>
                <a:buChar char="•"/>
                <a:tabLst>
                  <a:tab pos="457200" algn="l"/>
                </a:tabLst>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tabLst>
                  <a:tab pos="457200" algn="l"/>
                </a:tabLst>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tabLst>
                  <a:tab pos="457200" algn="l"/>
                </a:tabLst>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tabLst>
                  <a:tab pos="457200" algn="l"/>
                </a:tabLst>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tabLst>
                  <a:tab pos="457200" algn="l"/>
                </a:tabLst>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dirty="0">
                  <a:latin typeface="宋体" panose="02010600030101010101" pitchFamily="2" charset="-122"/>
                  <a:cs typeface="Times New Roman" panose="02020603050405020304" pitchFamily="18" charset="0"/>
                </a:rPr>
                <a:t>：城镇居民家庭人均可支配收入（元）</a:t>
              </a:r>
              <a:endParaRPr kumimoji="1" lang="zh-CN" altLang="en-US" sz="2400" dirty="0"/>
            </a:p>
            <a:p>
              <a:pPr>
                <a:spcBef>
                  <a:spcPct val="0"/>
                </a:spcBef>
                <a:buFontTx/>
                <a:buNone/>
              </a:pPr>
              <a:endParaRPr kumimoji="1" lang="en-US" altLang="zh-CN" sz="2400" dirty="0">
                <a:latin typeface="Times New Roman" panose="02020603050405020304" pitchFamily="18" charset="0"/>
              </a:endParaRPr>
            </a:p>
          </p:txBody>
        </p:sp>
        <p:graphicFrame>
          <p:nvGraphicFramePr>
            <p:cNvPr id="108556" name="Object 8">
              <a:extLst>
                <a:ext uri="{FF2B5EF4-FFF2-40B4-BE49-F238E27FC236}">
                  <a16:creationId xmlns:a16="http://schemas.microsoft.com/office/drawing/2014/main" id="{64BCA698-5639-45B0-A045-C9A5671EBF55}"/>
                </a:ext>
              </a:extLst>
            </p:cNvPr>
            <p:cNvGraphicFramePr>
              <a:graphicFrameLocks noChangeAspect="1"/>
            </p:cNvGraphicFramePr>
            <p:nvPr/>
          </p:nvGraphicFramePr>
          <p:xfrm>
            <a:off x="765" y="1260"/>
            <a:ext cx="254" cy="363"/>
          </p:xfrm>
          <a:graphic>
            <a:graphicData uri="http://schemas.openxmlformats.org/presentationml/2006/ole">
              <mc:AlternateContent xmlns:mc="http://schemas.openxmlformats.org/markup-compatibility/2006">
                <mc:Choice xmlns:v="urn:schemas-microsoft-com:vml" Requires="v">
                  <p:oleObj spid="_x0000_s47205" name="公式" r:id="rId9" imgW="165028" imgH="228501" progId="Equation.3">
                    <p:embed/>
                  </p:oleObj>
                </mc:Choice>
                <mc:Fallback>
                  <p:oleObj name="公式" r:id="rId9" imgW="165028" imgH="228501"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 y="1260"/>
                          <a:ext cx="25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7" name="Object 7">
              <a:extLst>
                <a:ext uri="{FF2B5EF4-FFF2-40B4-BE49-F238E27FC236}">
                  <a16:creationId xmlns:a16="http://schemas.microsoft.com/office/drawing/2014/main" id="{FD50DD4A-784F-4411-BE57-200E9B2C65A8}"/>
                </a:ext>
              </a:extLst>
            </p:cNvPr>
            <p:cNvGraphicFramePr>
              <a:graphicFrameLocks noChangeAspect="1"/>
            </p:cNvGraphicFramePr>
            <p:nvPr/>
          </p:nvGraphicFramePr>
          <p:xfrm>
            <a:off x="730" y="1698"/>
            <a:ext cx="278" cy="338"/>
          </p:xfrm>
          <a:graphic>
            <a:graphicData uri="http://schemas.openxmlformats.org/presentationml/2006/ole">
              <mc:AlternateContent xmlns:mc="http://schemas.openxmlformats.org/markup-compatibility/2006">
                <mc:Choice xmlns:v="urn:schemas-microsoft-com:vml" Requires="v">
                  <p:oleObj spid="_x0000_s47206" name="公式" r:id="rId11" imgW="177569" imgH="215619" progId="Equation.3">
                    <p:embed/>
                  </p:oleObj>
                </mc:Choice>
                <mc:Fallback>
                  <p:oleObj name="公式" r:id="rId11" imgW="177569" imgH="215619"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 y="1698"/>
                          <a:ext cx="27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8" name="Object 6">
              <a:extLst>
                <a:ext uri="{FF2B5EF4-FFF2-40B4-BE49-F238E27FC236}">
                  <a16:creationId xmlns:a16="http://schemas.microsoft.com/office/drawing/2014/main" id="{91169B13-8444-4B2B-A37A-CFDE83D2B6FC}"/>
                </a:ext>
              </a:extLst>
            </p:cNvPr>
            <p:cNvGraphicFramePr>
              <a:graphicFrameLocks noChangeAspect="1"/>
            </p:cNvGraphicFramePr>
            <p:nvPr/>
          </p:nvGraphicFramePr>
          <p:xfrm>
            <a:off x="731" y="2141"/>
            <a:ext cx="254" cy="363"/>
          </p:xfrm>
          <a:graphic>
            <a:graphicData uri="http://schemas.openxmlformats.org/presentationml/2006/ole">
              <mc:AlternateContent xmlns:mc="http://schemas.openxmlformats.org/markup-compatibility/2006">
                <mc:Choice xmlns:v="urn:schemas-microsoft-com:vml" Requires="v">
                  <p:oleObj spid="_x0000_s47207" name="公式" r:id="rId13" imgW="165028" imgH="228501" progId="Equation.3">
                    <p:embed/>
                  </p:oleObj>
                </mc:Choice>
                <mc:Fallback>
                  <p:oleObj name="公式" r:id="rId13" imgW="165028" imgH="228501"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1" y="2141"/>
                          <a:ext cx="25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9" name="Object 5">
              <a:extLst>
                <a:ext uri="{FF2B5EF4-FFF2-40B4-BE49-F238E27FC236}">
                  <a16:creationId xmlns:a16="http://schemas.microsoft.com/office/drawing/2014/main" id="{2194D652-30D6-41BB-8745-0A59BF97A23E}"/>
                </a:ext>
              </a:extLst>
            </p:cNvPr>
            <p:cNvGraphicFramePr>
              <a:graphicFrameLocks noChangeAspect="1"/>
            </p:cNvGraphicFramePr>
            <p:nvPr/>
          </p:nvGraphicFramePr>
          <p:xfrm>
            <a:off x="740" y="2533"/>
            <a:ext cx="254" cy="363"/>
          </p:xfrm>
          <a:graphic>
            <a:graphicData uri="http://schemas.openxmlformats.org/presentationml/2006/ole">
              <mc:AlternateContent xmlns:mc="http://schemas.openxmlformats.org/markup-compatibility/2006">
                <mc:Choice xmlns:v="urn:schemas-microsoft-com:vml" Requires="v">
                  <p:oleObj spid="_x0000_s47208" name="公式" r:id="rId15" imgW="165028" imgH="228501" progId="Equation.3">
                    <p:embed/>
                  </p:oleObj>
                </mc:Choice>
                <mc:Fallback>
                  <p:oleObj name="公式" r:id="rId15" imgW="165028" imgH="228501" progId="Equation.3">
                    <p:embed/>
                    <p:pic>
                      <p:nvPicPr>
                        <p:cNvPr id="0"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0" y="2533"/>
                          <a:ext cx="25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60" name="Object 4">
              <a:extLst>
                <a:ext uri="{FF2B5EF4-FFF2-40B4-BE49-F238E27FC236}">
                  <a16:creationId xmlns:a16="http://schemas.microsoft.com/office/drawing/2014/main" id="{E146E2C8-E439-4E42-9B42-A35E54F3C75D}"/>
                </a:ext>
              </a:extLst>
            </p:cNvPr>
            <p:cNvGraphicFramePr>
              <a:graphicFrameLocks noChangeAspect="1"/>
            </p:cNvGraphicFramePr>
            <p:nvPr/>
          </p:nvGraphicFramePr>
          <p:xfrm>
            <a:off x="713" y="2958"/>
            <a:ext cx="278" cy="363"/>
          </p:xfrm>
          <a:graphic>
            <a:graphicData uri="http://schemas.openxmlformats.org/presentationml/2006/ole">
              <mc:AlternateContent xmlns:mc="http://schemas.openxmlformats.org/markup-compatibility/2006">
                <mc:Choice xmlns:v="urn:schemas-microsoft-com:vml" Requires="v">
                  <p:oleObj spid="_x0000_s47209" name="公式" r:id="rId17" imgW="177646" imgH="228402" progId="Equation.3">
                    <p:embed/>
                  </p:oleObj>
                </mc:Choice>
                <mc:Fallback>
                  <p:oleObj name="公式" r:id="rId17" imgW="177646" imgH="228402" progId="Equation.3">
                    <p:embed/>
                    <p:pic>
                      <p:nvPicPr>
                        <p:cNvPr id="0"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3" y="2958"/>
                          <a:ext cx="278"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61" name="Rectangle 21">
              <a:extLst>
                <a:ext uri="{FF2B5EF4-FFF2-40B4-BE49-F238E27FC236}">
                  <a16:creationId xmlns:a16="http://schemas.microsoft.com/office/drawing/2014/main" id="{41FE5757-21DB-4973-90BC-4092BCCF720C}"/>
                </a:ext>
              </a:extLst>
            </p:cNvPr>
            <p:cNvSpPr>
              <a:spLocks noChangeArrowheads="1"/>
            </p:cNvSpPr>
            <p:nvPr/>
          </p:nvSpPr>
          <p:spPr bwMode="auto">
            <a:xfrm>
              <a:off x="1035" y="1305"/>
              <a:ext cx="31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dirty="0">
                  <a:latin typeface="宋体" panose="02010600030101010101" pitchFamily="2" charset="-122"/>
                  <a:cs typeface="Times New Roman" panose="02020603050405020304" pitchFamily="18" charset="0"/>
                </a:rPr>
                <a:t>：国家财政支出总额（亿元）      </a:t>
              </a:r>
              <a:endParaRPr kumimoji="1" lang="zh-CN" altLang="en-US" sz="2400" dirty="0">
                <a:latin typeface="Times New Roman" panose="02020603050405020304" pitchFamily="18" charset="0"/>
              </a:endParaRPr>
            </a:p>
          </p:txBody>
        </p:sp>
        <p:sp>
          <p:nvSpPr>
            <p:cNvPr id="108562" name="Rectangle 22">
              <a:extLst>
                <a:ext uri="{FF2B5EF4-FFF2-40B4-BE49-F238E27FC236}">
                  <a16:creationId xmlns:a16="http://schemas.microsoft.com/office/drawing/2014/main" id="{B64CF31A-7117-4F5A-9FE3-05E0044E5156}"/>
                </a:ext>
              </a:extLst>
            </p:cNvPr>
            <p:cNvSpPr>
              <a:spLocks noChangeArrowheads="1"/>
            </p:cNvSpPr>
            <p:nvPr/>
          </p:nvSpPr>
          <p:spPr bwMode="auto">
            <a:xfrm>
              <a:off x="765" y="1696"/>
              <a:ext cx="301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41313">
                <a:spcBef>
                  <a:spcPct val="20000"/>
                </a:spcBef>
                <a:buChar char="•"/>
                <a:tabLst>
                  <a:tab pos="457200" algn="l"/>
                </a:tabLst>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tabLst>
                  <a:tab pos="457200" algn="l"/>
                </a:tabLst>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tabLst>
                  <a:tab pos="457200" algn="l"/>
                </a:tabLst>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tabLst>
                  <a:tab pos="457200" algn="l"/>
                </a:tabLst>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tabLst>
                  <a:tab pos="457200" algn="l"/>
                </a:tabLst>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dirty="0">
                  <a:latin typeface="宋体" panose="02010600030101010101" pitchFamily="2" charset="-122"/>
                  <a:cs typeface="Times New Roman" panose="02020603050405020304" pitchFamily="18" charset="0"/>
                </a:rPr>
                <a:t>：每万人在校大学生人数（人）</a:t>
              </a:r>
              <a:endParaRPr kumimoji="1" lang="zh-CN" altLang="en-US" sz="2400" dirty="0"/>
            </a:p>
            <a:p>
              <a:pPr>
                <a:spcBef>
                  <a:spcPct val="0"/>
                </a:spcBef>
                <a:buFontTx/>
                <a:buNone/>
              </a:pPr>
              <a:endParaRPr kumimoji="1" lang="en-US" altLang="zh-CN" sz="2400" dirty="0">
                <a:latin typeface="Times New Roman" panose="02020603050405020304" pitchFamily="18" charset="0"/>
              </a:endParaRPr>
            </a:p>
          </p:txBody>
        </p:sp>
        <p:sp>
          <p:nvSpPr>
            <p:cNvPr id="108563" name="Rectangle 23">
              <a:extLst>
                <a:ext uri="{FF2B5EF4-FFF2-40B4-BE49-F238E27FC236}">
                  <a16:creationId xmlns:a16="http://schemas.microsoft.com/office/drawing/2014/main" id="{B1DC5985-569E-4DAD-992E-7EB3D718C978}"/>
                </a:ext>
              </a:extLst>
            </p:cNvPr>
            <p:cNvSpPr>
              <a:spLocks noChangeArrowheads="1"/>
            </p:cNvSpPr>
            <p:nvPr/>
          </p:nvSpPr>
          <p:spPr bwMode="auto">
            <a:xfrm>
              <a:off x="1035" y="2160"/>
              <a:ext cx="31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dirty="0">
                  <a:latin typeface="宋体" panose="02010600030101010101" pitchFamily="2" charset="-122"/>
                  <a:cs typeface="Times New Roman" panose="02020603050405020304" pitchFamily="18" charset="0"/>
                </a:rPr>
                <a:t>：每万人在校研究生人数（人）    </a:t>
              </a:r>
              <a:endParaRPr kumimoji="1" lang="zh-CN" altLang="en-US" sz="2400" dirty="0">
                <a:latin typeface="Times New Roman" panose="02020603050405020304" pitchFamily="18" charset="0"/>
              </a:endParaRPr>
            </a:p>
          </p:txBody>
        </p:sp>
        <p:sp>
          <p:nvSpPr>
            <p:cNvPr id="108564" name="Rectangle 24">
              <a:extLst>
                <a:ext uri="{FF2B5EF4-FFF2-40B4-BE49-F238E27FC236}">
                  <a16:creationId xmlns:a16="http://schemas.microsoft.com/office/drawing/2014/main" id="{6E5C5F12-3865-40FD-A887-8BA049612779}"/>
                </a:ext>
              </a:extLst>
            </p:cNvPr>
            <p:cNvSpPr>
              <a:spLocks noChangeArrowheads="1"/>
            </p:cNvSpPr>
            <p:nvPr/>
          </p:nvSpPr>
          <p:spPr bwMode="auto">
            <a:xfrm>
              <a:off x="1035" y="2565"/>
              <a:ext cx="24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tabLst>
                  <a:tab pos="457200" algn="l"/>
                </a:tabLst>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tabLst>
                  <a:tab pos="457200" algn="l"/>
                </a:tabLst>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tabLst>
                  <a:tab pos="457200" algn="l"/>
                </a:tabLst>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tabLst>
                  <a:tab pos="457200" algn="l"/>
                </a:tabLst>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tabLst>
                  <a:tab pos="457200" algn="l"/>
                </a:tabLst>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tabLst>
                  <a:tab pos="457200" algn="l"/>
                </a:tabLst>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dirty="0">
                  <a:latin typeface="宋体" panose="02010600030101010101" pitchFamily="2" charset="-122"/>
                  <a:cs typeface="Times New Roman" panose="02020603050405020304" pitchFamily="18" charset="0"/>
                </a:rPr>
                <a:t>：人口自然增长率（</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宋体" panose="02010600030101010101" pitchFamily="2" charset="-122"/>
                  <a:cs typeface="Times New Roman" panose="02020603050405020304" pitchFamily="18" charset="0"/>
                </a:rPr>
                <a:t>）</a:t>
              </a:r>
              <a:endParaRPr kumimoji="1" lang="zh-CN" altLang="en-US" sz="2400" dirty="0">
                <a:latin typeface="Times New Roman" panose="02020603050405020304" pitchFamily="18" charset="0"/>
              </a:endParaRPr>
            </a:p>
          </p:txBody>
        </p:sp>
      </p:grpSp>
      <p:sp>
        <p:nvSpPr>
          <p:cNvPr id="108548" name="Rectangle 25">
            <a:extLst>
              <a:ext uri="{FF2B5EF4-FFF2-40B4-BE49-F238E27FC236}">
                <a16:creationId xmlns:a16="http://schemas.microsoft.com/office/drawing/2014/main" id="{E6BE600B-A6A4-435E-BA1D-DD07432FB15B}"/>
              </a:ext>
            </a:extLst>
          </p:cNvPr>
          <p:cNvSpPr>
            <a:spLocks noChangeArrowheads="1"/>
          </p:cNvSpPr>
          <p:nvPr/>
        </p:nvSpPr>
        <p:spPr bwMode="auto">
          <a:xfrm>
            <a:off x="1565275" y="4376738"/>
            <a:ext cx="7524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kumimoji="1" lang="en-US" altLang="zh-CN" sz="2400" dirty="0">
              <a:cs typeface="Times New Roman" panose="02020603050405020304" pitchFamily="18" charset="0"/>
            </a:endParaRPr>
          </a:p>
          <a:p>
            <a:pPr>
              <a:spcBef>
                <a:spcPct val="0"/>
              </a:spcBef>
              <a:buFontTx/>
              <a:buNone/>
            </a:pPr>
            <a:r>
              <a:rPr kumimoji="1" lang="zh-CN" altLang="en-US" sz="2400" dirty="0">
                <a:latin typeface="Times New Roman" panose="02020603050405020304" pitchFamily="18" charset="0"/>
                <a:cs typeface="Times New Roman" panose="02020603050405020304" pitchFamily="18" charset="0"/>
              </a:rPr>
              <a:t>：金融机构个人人民币储蓄存款一年期存款利率（</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rPr>
              <a:t> </a:t>
            </a:r>
          </a:p>
        </p:txBody>
      </p:sp>
      <p:sp>
        <p:nvSpPr>
          <p:cNvPr id="108549" name="Text Box 2">
            <a:extLst>
              <a:ext uri="{FF2B5EF4-FFF2-40B4-BE49-F238E27FC236}">
                <a16:creationId xmlns:a16="http://schemas.microsoft.com/office/drawing/2014/main" id="{07D431C9-16A5-4FF9-ADDA-2F2B56A6A824}"/>
              </a:ext>
            </a:extLst>
          </p:cNvPr>
          <p:cNvSpPr txBox="1">
            <a:spLocks noChangeArrowheads="1"/>
          </p:cNvSpPr>
          <p:nvPr/>
        </p:nvSpPr>
        <p:spPr bwMode="auto">
          <a:xfrm>
            <a:off x="900113" y="5661025"/>
            <a:ext cx="3805237" cy="45720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rPr>
              <a:t>数据见</a:t>
            </a:r>
            <a:r>
              <a:rPr lang="en-US" altLang="zh-CN" sz="2400">
                <a:solidFill>
                  <a:srgbClr val="000000"/>
                </a:solidFill>
              </a:rPr>
              <a:t>sasuser.vregex01</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DE60F7A-411C-47FB-8C1B-3E1C7919A600}"/>
              </a:ext>
            </a:extLst>
          </p:cNvPr>
          <p:cNvSpPr>
            <a:spLocks noChangeArrowheads="1"/>
          </p:cNvSpPr>
          <p:nvPr/>
        </p:nvSpPr>
        <p:spPr bwMode="auto">
          <a:xfrm>
            <a:off x="323850" y="555625"/>
            <a:ext cx="669607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b="1" dirty="0">
                <a:solidFill>
                  <a:schemeClr val="tx2"/>
                </a:solidFill>
                <a:latin typeface="黑体" panose="02010609060101010101" pitchFamily="49" charset="-122"/>
                <a:ea typeface="黑体" panose="02010609060101010101" pitchFamily="49" charset="-122"/>
              </a:rPr>
              <a:t>二、主成分回归方法</a:t>
            </a:r>
            <a:endParaRPr kumimoji="1" lang="zh-CN" altLang="en-US" sz="2800" dirty="0">
              <a:solidFill>
                <a:schemeClr val="tx2"/>
              </a:solidFill>
              <a:latin typeface="黑体" panose="02010609060101010101" pitchFamily="49" charset="-122"/>
              <a:ea typeface="黑体" panose="02010609060101010101" pitchFamily="49" charset="-122"/>
            </a:endParaRPr>
          </a:p>
          <a:p>
            <a:pPr algn="ctr" eaLnBrk="1" hangingPunct="1">
              <a:spcBef>
                <a:spcPct val="0"/>
              </a:spcBef>
              <a:buFontTx/>
              <a:buNone/>
            </a:pPr>
            <a:endParaRPr kumimoji="1" lang="en-US" altLang="zh-CN" sz="2400" dirty="0">
              <a:latin typeface="黑体" panose="02010609060101010101" pitchFamily="49" charset="-122"/>
              <a:ea typeface="黑体" panose="02010609060101010101" pitchFamily="49" charset="-122"/>
            </a:endParaRPr>
          </a:p>
        </p:txBody>
      </p:sp>
      <p:sp>
        <p:nvSpPr>
          <p:cNvPr id="110595" name="Rectangle 6">
            <a:extLst>
              <a:ext uri="{FF2B5EF4-FFF2-40B4-BE49-F238E27FC236}">
                <a16:creationId xmlns:a16="http://schemas.microsoft.com/office/drawing/2014/main" id="{C84ECF39-77FB-49D4-898A-0C4E7042D63A}"/>
              </a:ext>
            </a:extLst>
          </p:cNvPr>
          <p:cNvSpPr>
            <a:spLocks noChangeArrowheads="1"/>
          </p:cNvSpPr>
          <p:nvPr/>
        </p:nvSpPr>
        <p:spPr bwMode="auto">
          <a:xfrm>
            <a:off x="257175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10596" name="对象 8">
            <a:extLst>
              <a:ext uri="{FF2B5EF4-FFF2-40B4-BE49-F238E27FC236}">
                <a16:creationId xmlns:a16="http://schemas.microsoft.com/office/drawing/2014/main" id="{E3F81B7A-68EC-4DE0-9BC0-2E9504F4BE1C}"/>
              </a:ext>
            </a:extLst>
          </p:cNvPr>
          <p:cNvGraphicFramePr>
            <a:graphicFrameLocks noChangeAspect="1"/>
          </p:cNvGraphicFramePr>
          <p:nvPr/>
        </p:nvGraphicFramePr>
        <p:xfrm>
          <a:off x="2124075" y="2174875"/>
          <a:ext cx="4116388" cy="2093913"/>
        </p:xfrm>
        <a:graphic>
          <a:graphicData uri="http://schemas.openxmlformats.org/presentationml/2006/ole">
            <mc:AlternateContent xmlns:mc="http://schemas.openxmlformats.org/markup-compatibility/2006">
              <mc:Choice xmlns:v="urn:schemas-microsoft-com:vml" Requires="v">
                <p:oleObj spid="_x0000_s48142" name="Equation" r:id="rId3" imgW="1816100" imgH="914400" progId="Equation.DSMT4">
                  <p:embed/>
                </p:oleObj>
              </mc:Choice>
              <mc:Fallback>
                <p:oleObj name="Equation" r:id="rId3" imgW="1816100" imgH="914400"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2174875"/>
                        <a:ext cx="4116388"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597" name="文本框 10">
            <a:extLst>
              <a:ext uri="{FF2B5EF4-FFF2-40B4-BE49-F238E27FC236}">
                <a16:creationId xmlns:a16="http://schemas.microsoft.com/office/drawing/2014/main" id="{8BD4E2A5-CF74-48D4-816E-36D8B791914A}"/>
              </a:ext>
            </a:extLst>
          </p:cNvPr>
          <p:cNvSpPr txBox="1">
            <a:spLocks noChangeArrowheads="1"/>
          </p:cNvSpPr>
          <p:nvPr/>
        </p:nvSpPr>
        <p:spPr bwMode="auto">
          <a:xfrm>
            <a:off x="900113" y="1377950"/>
            <a:ext cx="4605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solidFill>
                  <a:srgbClr val="000099"/>
                </a:solidFill>
                <a:latin typeface="黑体" panose="02010609060101010101" pitchFamily="49" charset="-122"/>
                <a:ea typeface="黑体" panose="02010609060101010101" pitchFamily="49" charset="-122"/>
              </a:rPr>
              <a:t>1. </a:t>
            </a:r>
            <a:r>
              <a:rPr lang="zh-CN" altLang="en-US" sz="2400">
                <a:solidFill>
                  <a:srgbClr val="000099"/>
                </a:solidFill>
                <a:latin typeface="黑体" panose="02010609060101010101" pitchFamily="49" charset="-122"/>
                <a:ea typeface="黑体" panose="02010609060101010101" pitchFamily="49" charset="-122"/>
              </a:rPr>
              <a:t>对自变量进行主成分分析</a:t>
            </a:r>
            <a:endParaRPr lang="zh-CN" altLang="en-US" sz="2400"/>
          </a:p>
        </p:txBody>
      </p:sp>
      <p:sp>
        <p:nvSpPr>
          <p:cNvPr id="110598" name="文本框 1">
            <a:extLst>
              <a:ext uri="{FF2B5EF4-FFF2-40B4-BE49-F238E27FC236}">
                <a16:creationId xmlns:a16="http://schemas.microsoft.com/office/drawing/2014/main" id="{13F29D26-C9E0-49C8-988D-06C5F0B7A94D}"/>
              </a:ext>
            </a:extLst>
          </p:cNvPr>
          <p:cNvSpPr txBox="1">
            <a:spLocks noChangeArrowheads="1"/>
          </p:cNvSpPr>
          <p:nvPr/>
        </p:nvSpPr>
        <p:spPr bwMode="auto">
          <a:xfrm>
            <a:off x="1116013" y="4597400"/>
            <a:ext cx="6551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latin typeface="Times New Roman" panose="02020603050405020304" pitchFamily="18" charset="0"/>
                <a:cs typeface="Times New Roman" panose="02020603050405020304" pitchFamily="18" charset="0"/>
              </a:rPr>
              <a:t>取</a:t>
            </a:r>
            <a:r>
              <a:rPr lang="en-US" altLang="zh-CN" sz="2400">
                <a:solidFill>
                  <a:srgbClr val="000000"/>
                </a:solidFill>
                <a:latin typeface="Times New Roman" panose="02020603050405020304" pitchFamily="18" charset="0"/>
                <a:cs typeface="Times New Roman" panose="02020603050405020304" pitchFamily="18" charset="0"/>
              </a:rPr>
              <a:t>m</a:t>
            </a:r>
            <a:r>
              <a:rPr lang="zh-CN" altLang="en-US" sz="2400">
                <a:solidFill>
                  <a:srgbClr val="000000"/>
                </a:solidFill>
                <a:latin typeface="Times New Roman" panose="02020603050405020304" pitchFamily="18" charset="0"/>
                <a:cs typeface="Times New Roman" panose="02020603050405020304" pitchFamily="18" charset="0"/>
              </a:rPr>
              <a:t>个主成分，反映原</a:t>
            </a:r>
            <a:r>
              <a:rPr lang="en-US" altLang="zh-CN" sz="2400">
                <a:solidFill>
                  <a:srgbClr val="000000"/>
                </a:solidFill>
                <a:latin typeface="Times New Roman" panose="02020603050405020304" pitchFamily="18" charset="0"/>
                <a:cs typeface="Times New Roman" panose="02020603050405020304" pitchFamily="18" charset="0"/>
              </a:rPr>
              <a:t>p</a:t>
            </a:r>
            <a:r>
              <a:rPr lang="zh-CN" altLang="en-US" sz="2400">
                <a:solidFill>
                  <a:srgbClr val="000000"/>
                </a:solidFill>
                <a:latin typeface="Times New Roman" panose="02020603050405020304" pitchFamily="18" charset="0"/>
                <a:cs typeface="Times New Roman" panose="02020603050405020304" pitchFamily="18" charset="0"/>
              </a:rPr>
              <a:t>个变量</a:t>
            </a:r>
            <a:r>
              <a:rPr lang="en-US" altLang="zh-CN" sz="2400">
                <a:solidFill>
                  <a:srgbClr val="000000"/>
                </a:solidFill>
                <a:latin typeface="Times New Roman" panose="02020603050405020304" pitchFamily="18" charset="0"/>
                <a:cs typeface="Times New Roman" panose="02020603050405020304" pitchFamily="18" charset="0"/>
              </a:rPr>
              <a:t>95%</a:t>
            </a:r>
            <a:r>
              <a:rPr lang="zh-CN" altLang="en-US" sz="2400">
                <a:solidFill>
                  <a:srgbClr val="000000"/>
                </a:solidFill>
                <a:latin typeface="Times New Roman" panose="02020603050405020304" pitchFamily="18" charset="0"/>
                <a:cs typeface="Times New Roman" panose="02020603050405020304" pitchFamily="18" charset="0"/>
              </a:rPr>
              <a:t>以上的信息</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9C0CEB6E-3D9C-4EBF-AA97-0DC0598845E9}"/>
              </a:ext>
            </a:extLst>
          </p:cNvPr>
          <p:cNvSpPr>
            <a:spLocks noChangeArrowheads="1"/>
          </p:cNvSpPr>
          <p:nvPr/>
        </p:nvSpPr>
        <p:spPr bwMode="auto">
          <a:xfrm>
            <a:off x="323850" y="293688"/>
            <a:ext cx="669607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b="1">
                <a:solidFill>
                  <a:schemeClr val="tx2"/>
                </a:solidFill>
                <a:latin typeface="黑体" panose="02010609060101010101" pitchFamily="49" charset="-122"/>
                <a:ea typeface="黑体" panose="02010609060101010101" pitchFamily="49" charset="-122"/>
              </a:rPr>
              <a:t>主成分回归方法</a:t>
            </a:r>
            <a:endParaRPr kumimoji="1" lang="zh-CN" altLang="en-US" sz="2800">
              <a:solidFill>
                <a:schemeClr val="tx2"/>
              </a:solidFill>
              <a:latin typeface="黑体" panose="02010609060101010101" pitchFamily="49" charset="-122"/>
              <a:ea typeface="黑体" panose="02010609060101010101" pitchFamily="49" charset="-122"/>
            </a:endParaRPr>
          </a:p>
          <a:p>
            <a:pPr algn="ctr" eaLnBrk="1" hangingPunct="1">
              <a:spcBef>
                <a:spcPct val="0"/>
              </a:spcBef>
              <a:buFontTx/>
              <a:buNone/>
            </a:pPr>
            <a:endParaRPr kumimoji="1" lang="en-US" altLang="zh-CN" sz="2400">
              <a:latin typeface="黑体" panose="02010609060101010101" pitchFamily="49" charset="-122"/>
              <a:ea typeface="黑体" panose="02010609060101010101" pitchFamily="49" charset="-122"/>
            </a:endParaRPr>
          </a:p>
        </p:txBody>
      </p:sp>
      <p:sp>
        <p:nvSpPr>
          <p:cNvPr id="111619" name="Rectangle 6">
            <a:extLst>
              <a:ext uri="{FF2B5EF4-FFF2-40B4-BE49-F238E27FC236}">
                <a16:creationId xmlns:a16="http://schemas.microsoft.com/office/drawing/2014/main" id="{79BE9998-48A6-48BC-AE1F-07F722B6D8D5}"/>
              </a:ext>
            </a:extLst>
          </p:cNvPr>
          <p:cNvSpPr>
            <a:spLocks noChangeArrowheads="1"/>
          </p:cNvSpPr>
          <p:nvPr/>
        </p:nvSpPr>
        <p:spPr bwMode="auto">
          <a:xfrm>
            <a:off x="257175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11620" name="对象 8">
            <a:extLst>
              <a:ext uri="{FF2B5EF4-FFF2-40B4-BE49-F238E27FC236}">
                <a16:creationId xmlns:a16="http://schemas.microsoft.com/office/drawing/2014/main" id="{3270FF9C-CBC3-4B6C-972E-4C7E7F6FCE82}"/>
              </a:ext>
            </a:extLst>
          </p:cNvPr>
          <p:cNvGraphicFramePr>
            <a:graphicFrameLocks noChangeAspect="1"/>
          </p:cNvGraphicFramePr>
          <p:nvPr/>
        </p:nvGraphicFramePr>
        <p:xfrm>
          <a:off x="1482725" y="2108200"/>
          <a:ext cx="5438775" cy="639763"/>
        </p:xfrm>
        <a:graphic>
          <a:graphicData uri="http://schemas.openxmlformats.org/presentationml/2006/ole">
            <mc:AlternateContent xmlns:mc="http://schemas.openxmlformats.org/markup-compatibility/2006">
              <mc:Choice xmlns:v="urn:schemas-microsoft-com:vml" Requires="v">
                <p:oleObj spid="_x0000_s49202" name="Equation" r:id="rId3" imgW="1968500" imgH="228600" progId="Equation.DSMT4">
                  <p:embed/>
                </p:oleObj>
              </mc:Choice>
              <mc:Fallback>
                <p:oleObj name="Equation" r:id="rId3" imgW="1968500" imgH="228600"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2725" y="2108200"/>
                        <a:ext cx="54387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21" name="文本框 11">
            <a:extLst>
              <a:ext uri="{FF2B5EF4-FFF2-40B4-BE49-F238E27FC236}">
                <a16:creationId xmlns:a16="http://schemas.microsoft.com/office/drawing/2014/main" id="{B4EABA65-A53E-434F-B66B-5DD5A5585C83}"/>
              </a:ext>
            </a:extLst>
          </p:cNvPr>
          <p:cNvSpPr txBox="1">
            <a:spLocks noChangeArrowheads="1"/>
          </p:cNvSpPr>
          <p:nvPr/>
        </p:nvSpPr>
        <p:spPr bwMode="auto">
          <a:xfrm>
            <a:off x="563563" y="1295400"/>
            <a:ext cx="6696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solidFill>
                  <a:srgbClr val="000099"/>
                </a:solidFill>
                <a:latin typeface="黑体" panose="02010609060101010101" pitchFamily="49" charset="-122"/>
                <a:ea typeface="黑体" panose="02010609060101010101" pitchFamily="49" charset="-122"/>
              </a:rPr>
              <a:t>2. </a:t>
            </a:r>
            <a:r>
              <a:rPr lang="zh-CN" altLang="en-US" sz="2400">
                <a:solidFill>
                  <a:srgbClr val="000099"/>
                </a:solidFill>
                <a:latin typeface="黑体" panose="02010609060101010101" pitchFamily="49" charset="-122"/>
                <a:ea typeface="黑体" panose="02010609060101010101" pitchFamily="49" charset="-122"/>
              </a:rPr>
              <a:t>以主成分为新的自变量，建立回归模型</a:t>
            </a:r>
            <a:endParaRPr lang="zh-CN" altLang="en-US" sz="2400"/>
          </a:p>
        </p:txBody>
      </p:sp>
      <p:sp>
        <p:nvSpPr>
          <p:cNvPr id="13" name="文本框 12">
            <a:extLst>
              <a:ext uri="{FF2B5EF4-FFF2-40B4-BE49-F238E27FC236}">
                <a16:creationId xmlns:a16="http://schemas.microsoft.com/office/drawing/2014/main" id="{67D7DCF3-97F6-400B-A491-4CA102A685C8}"/>
              </a:ext>
            </a:extLst>
          </p:cNvPr>
          <p:cNvSpPr txBox="1">
            <a:spLocks noChangeArrowheads="1"/>
          </p:cNvSpPr>
          <p:nvPr/>
        </p:nvSpPr>
        <p:spPr bwMode="auto">
          <a:xfrm>
            <a:off x="422275" y="4067175"/>
            <a:ext cx="7559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a:solidFill>
                  <a:srgbClr val="000099"/>
                </a:solidFill>
                <a:latin typeface="黑体" panose="02010609060101010101" pitchFamily="49" charset="-122"/>
                <a:ea typeface="黑体" panose="02010609060101010101" pitchFamily="49" charset="-122"/>
              </a:rPr>
              <a:t>3. </a:t>
            </a:r>
            <a:r>
              <a:rPr lang="zh-CN" altLang="en-US" sz="2400">
                <a:solidFill>
                  <a:srgbClr val="000099"/>
                </a:solidFill>
                <a:latin typeface="黑体" panose="02010609060101010101" pitchFamily="49" charset="-122"/>
                <a:ea typeface="黑体" panose="02010609060101010101" pitchFamily="49" charset="-122"/>
              </a:rPr>
              <a:t>把主成分的表达式代入，得到最终的回归模型</a:t>
            </a:r>
            <a:endParaRPr lang="zh-CN" altLang="en-US" sz="2400"/>
          </a:p>
        </p:txBody>
      </p:sp>
      <p:graphicFrame>
        <p:nvGraphicFramePr>
          <p:cNvPr id="16" name="对象 15">
            <a:extLst>
              <a:ext uri="{FF2B5EF4-FFF2-40B4-BE49-F238E27FC236}">
                <a16:creationId xmlns:a16="http://schemas.microsoft.com/office/drawing/2014/main" id="{8333C6C9-0B3E-4A28-8C36-D05189F4F8A7}"/>
              </a:ext>
            </a:extLst>
          </p:cNvPr>
          <p:cNvGraphicFramePr>
            <a:graphicFrameLocks noChangeAspect="1"/>
          </p:cNvGraphicFramePr>
          <p:nvPr/>
        </p:nvGraphicFramePr>
        <p:xfrm>
          <a:off x="2268538" y="4889500"/>
          <a:ext cx="4313237" cy="673100"/>
        </p:xfrm>
        <a:graphic>
          <a:graphicData uri="http://schemas.openxmlformats.org/presentationml/2006/ole">
            <mc:AlternateContent xmlns:mc="http://schemas.openxmlformats.org/markup-compatibility/2006">
              <mc:Choice xmlns:v="urn:schemas-microsoft-com:vml" Requires="v">
                <p:oleObj spid="_x0000_s49203" name="Equation" r:id="rId5" imgW="1726451" imgH="266584" progId="Equation.DSMT4">
                  <p:embed/>
                </p:oleObj>
              </mc:Choice>
              <mc:Fallback>
                <p:oleObj name="Equation" r:id="rId5" imgW="1726451" imgH="266584" progId="Equation.DSMT4">
                  <p:embed/>
                  <p:pic>
                    <p:nvPicPr>
                      <p:cNvPr id="0" name="对象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4889500"/>
                        <a:ext cx="43132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a:extLst>
              <a:ext uri="{FF2B5EF4-FFF2-40B4-BE49-F238E27FC236}">
                <a16:creationId xmlns:a16="http://schemas.microsoft.com/office/drawing/2014/main" id="{6314E900-5812-429C-8571-D9F8186A33AD}"/>
              </a:ext>
            </a:extLst>
          </p:cNvPr>
          <p:cNvGraphicFramePr>
            <a:graphicFrameLocks noChangeAspect="1"/>
          </p:cNvGraphicFramePr>
          <p:nvPr/>
        </p:nvGraphicFramePr>
        <p:xfrm>
          <a:off x="1511300" y="3109913"/>
          <a:ext cx="4737100" cy="638175"/>
        </p:xfrm>
        <a:graphic>
          <a:graphicData uri="http://schemas.openxmlformats.org/presentationml/2006/ole">
            <mc:AlternateContent xmlns:mc="http://schemas.openxmlformats.org/markup-compatibility/2006">
              <mc:Choice xmlns:v="urn:schemas-microsoft-com:vml" Requires="v">
                <p:oleObj spid="_x0000_s49204" name="Equation" r:id="rId7" imgW="1714500" imgH="228600" progId="Equation.DSMT4">
                  <p:embed/>
                </p:oleObj>
              </mc:Choice>
              <mc:Fallback>
                <p:oleObj name="Equation" r:id="rId7" imgW="1714500" imgH="228600" progId="Equation.DSMT4">
                  <p:embed/>
                  <p:pic>
                    <p:nvPicPr>
                      <p:cNvPr id="0" name="对象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300" y="3109913"/>
                        <a:ext cx="47371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a:extLst>
              <a:ext uri="{FF2B5EF4-FFF2-40B4-BE49-F238E27FC236}">
                <a16:creationId xmlns:a16="http://schemas.microsoft.com/office/drawing/2014/main" id="{EFBA0112-6416-4E79-84F2-7DAE79C49447}"/>
              </a:ext>
            </a:extLst>
          </p:cNvPr>
          <p:cNvGraphicFramePr>
            <a:graphicFrameLocks noChangeAspect="1"/>
          </p:cNvGraphicFramePr>
          <p:nvPr/>
        </p:nvGraphicFramePr>
        <p:xfrm>
          <a:off x="989013" y="390525"/>
          <a:ext cx="6238875" cy="2427288"/>
        </p:xfrm>
        <a:graphic>
          <a:graphicData uri="http://schemas.openxmlformats.org/presentationml/2006/ole">
            <mc:AlternateContent xmlns:mc="http://schemas.openxmlformats.org/markup-compatibility/2006">
              <mc:Choice xmlns:v="urn:schemas-microsoft-com:vml" Requires="v">
                <p:oleObj spid="_x0000_s49205" name="Equation" r:id="rId9" imgW="1854200" imgH="914400" progId="Equation.DSMT4">
                  <p:embed/>
                </p:oleObj>
              </mc:Choice>
              <mc:Fallback>
                <p:oleObj name="Equation" r:id="rId9" imgW="1854200" imgH="914400" progId="Equation.DSMT4">
                  <p:embed/>
                  <p:pic>
                    <p:nvPicPr>
                      <p:cNvPr id="0" name="对象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013" y="390525"/>
                        <a:ext cx="6238875" cy="2427288"/>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连接符 2">
            <a:extLst>
              <a:ext uri="{FF2B5EF4-FFF2-40B4-BE49-F238E27FC236}">
                <a16:creationId xmlns:a16="http://schemas.microsoft.com/office/drawing/2014/main" id="{EBA2591B-3785-46E8-A7AC-2045778A9E4C}"/>
              </a:ext>
            </a:extLst>
          </p:cNvPr>
          <p:cNvCxnSpPr>
            <a:cxnSpLocks/>
          </p:cNvCxnSpPr>
          <p:nvPr/>
        </p:nvCxnSpPr>
        <p:spPr>
          <a:xfrm>
            <a:off x="2757488" y="904875"/>
            <a:ext cx="31750" cy="2309813"/>
          </a:xfrm>
          <a:prstGeom prst="line">
            <a:avLst/>
          </a:prstGeom>
          <a:ln w="127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08A9569-FB43-44EE-BEB6-76108A07E98E}"/>
              </a:ext>
            </a:extLst>
          </p:cNvPr>
          <p:cNvCxnSpPr>
            <a:cxnSpLocks/>
          </p:cNvCxnSpPr>
          <p:nvPr/>
        </p:nvCxnSpPr>
        <p:spPr>
          <a:xfrm>
            <a:off x="4003675" y="1663700"/>
            <a:ext cx="1588" cy="1550988"/>
          </a:xfrm>
          <a:prstGeom prst="line">
            <a:avLst/>
          </a:prstGeom>
          <a:ln w="127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2DF43B8-597C-4364-9848-695A2E54B622}"/>
              </a:ext>
            </a:extLst>
          </p:cNvPr>
          <p:cNvCxnSpPr>
            <a:cxnSpLocks/>
          </p:cNvCxnSpPr>
          <p:nvPr/>
        </p:nvCxnSpPr>
        <p:spPr>
          <a:xfrm>
            <a:off x="6010275" y="2852738"/>
            <a:ext cx="0" cy="284162"/>
          </a:xfrm>
          <a:prstGeom prst="line">
            <a:avLst/>
          </a:prstGeom>
          <a:ln w="127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77ED91A7-0994-4334-B429-348EB7E7E5F2}"/>
              </a:ext>
            </a:extLst>
          </p:cNvPr>
          <p:cNvSpPr>
            <a:spLocks noGrp="1" noChangeArrowheads="1"/>
          </p:cNvSpPr>
          <p:nvPr>
            <p:ph type="body" idx="1"/>
          </p:nvPr>
        </p:nvSpPr>
        <p:spPr>
          <a:xfrm>
            <a:off x="457200" y="1524000"/>
            <a:ext cx="8229600" cy="5562600"/>
          </a:xfrm>
        </p:spPr>
        <p:txBody>
          <a:bodyPr/>
          <a:lstStyle/>
          <a:p>
            <a:pPr eaLnBrk="1" hangingPunct="1">
              <a:lnSpc>
                <a:spcPct val="125000"/>
              </a:lnSpc>
              <a:buFontTx/>
              <a:buNone/>
            </a:pPr>
            <a:r>
              <a:rPr lang="en-US" altLang="zh-CN" sz="2800"/>
              <a:t>       1</a:t>
            </a:r>
            <a:r>
              <a:rPr lang="zh-CN" altLang="en-US" sz="2800"/>
              <a:t>、经济分析数据</a:t>
            </a:r>
            <a:br>
              <a:rPr lang="zh-CN" altLang="en-US" sz="2800"/>
            </a:br>
            <a:r>
              <a:rPr lang="zh-CN" altLang="en-US" sz="2800"/>
              <a:t> </a:t>
            </a:r>
            <a:r>
              <a:rPr lang="en-US" altLang="zh-CN" sz="2800"/>
              <a:t>X</a:t>
            </a:r>
            <a:r>
              <a:rPr lang="en-US" altLang="zh-CN" sz="2800" baseline="-25000"/>
              <a:t>1</a:t>
            </a:r>
            <a:r>
              <a:rPr lang="en-US" altLang="zh-CN" sz="2800"/>
              <a:t> </a:t>
            </a:r>
            <a:r>
              <a:rPr lang="zh-CN" altLang="en-US" sz="2800"/>
              <a:t>：</a:t>
            </a:r>
            <a:r>
              <a:rPr lang="en-US" altLang="zh-CN" sz="2800"/>
              <a:t>GDP</a:t>
            </a:r>
          </a:p>
          <a:p>
            <a:pPr eaLnBrk="1" hangingPunct="1">
              <a:lnSpc>
                <a:spcPct val="125000"/>
              </a:lnSpc>
              <a:buFontTx/>
              <a:buNone/>
            </a:pPr>
            <a:r>
              <a:rPr lang="en-US" altLang="zh-CN" sz="2800"/>
              <a:t>   X</a:t>
            </a:r>
            <a:r>
              <a:rPr lang="en-US" altLang="zh-CN" sz="2800" baseline="-25000"/>
              <a:t>2 </a:t>
            </a:r>
            <a:r>
              <a:rPr lang="zh-CN" altLang="en-US" sz="2800"/>
              <a:t>：积累总额   </a:t>
            </a:r>
          </a:p>
          <a:p>
            <a:pPr eaLnBrk="1" hangingPunct="1">
              <a:lnSpc>
                <a:spcPct val="125000"/>
              </a:lnSpc>
              <a:buFontTx/>
              <a:buNone/>
            </a:pPr>
            <a:r>
              <a:rPr lang="zh-CN" altLang="en-US" sz="2800"/>
              <a:t>   </a:t>
            </a:r>
            <a:r>
              <a:rPr lang="en-US" altLang="zh-CN" sz="2800"/>
              <a:t>X</a:t>
            </a:r>
            <a:r>
              <a:rPr lang="en-US" altLang="zh-CN" sz="2800" baseline="-25000"/>
              <a:t>3</a:t>
            </a:r>
            <a:r>
              <a:rPr lang="zh-CN" altLang="en-US" sz="2800"/>
              <a:t>：消费总额</a:t>
            </a:r>
          </a:p>
          <a:p>
            <a:pPr eaLnBrk="1" hangingPunct="1">
              <a:lnSpc>
                <a:spcPct val="125000"/>
              </a:lnSpc>
              <a:buFontTx/>
              <a:buNone/>
            </a:pPr>
            <a:r>
              <a:rPr lang="zh-CN" altLang="en-US" sz="2800"/>
              <a:t>   </a:t>
            </a:r>
            <a:r>
              <a:rPr lang="en-US" altLang="zh-CN" sz="2800"/>
              <a:t>Y</a:t>
            </a:r>
            <a:r>
              <a:rPr lang="zh-CN" altLang="en-US" sz="2800"/>
              <a:t>：进口总额</a:t>
            </a:r>
          </a:p>
          <a:p>
            <a:pPr eaLnBrk="1" hangingPunct="1">
              <a:lnSpc>
                <a:spcPct val="125000"/>
              </a:lnSpc>
              <a:buFontTx/>
              <a:buNone/>
            </a:pPr>
            <a:r>
              <a:rPr lang="zh-CN" altLang="en-US" sz="2800"/>
              <a:t>         求进口总额与</a:t>
            </a:r>
            <a:r>
              <a:rPr lang="en-US" altLang="zh-CN" sz="2800"/>
              <a:t>GDP</a:t>
            </a:r>
            <a:r>
              <a:rPr lang="zh-CN" altLang="en-US" sz="2800"/>
              <a:t>、积累总额和消费总额之间的回归方程。</a:t>
            </a:r>
          </a:p>
        </p:txBody>
      </p:sp>
      <p:sp>
        <p:nvSpPr>
          <p:cNvPr id="112643" name="Rectangle 3">
            <a:extLst>
              <a:ext uri="{FF2B5EF4-FFF2-40B4-BE49-F238E27FC236}">
                <a16:creationId xmlns:a16="http://schemas.microsoft.com/office/drawing/2014/main" id="{B397537E-6046-4E33-A130-CA55C9831D7F}"/>
              </a:ext>
            </a:extLst>
          </p:cNvPr>
          <p:cNvSpPr>
            <a:spLocks noChangeArrowheads="1"/>
          </p:cNvSpPr>
          <p:nvPr/>
        </p:nvSpPr>
        <p:spPr bwMode="auto">
          <a:xfrm>
            <a:off x="1403350" y="692150"/>
            <a:ext cx="3917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latin typeface="宋体" panose="02010600030101010101" pitchFamily="2" charset="-122"/>
              </a:rPr>
              <a:t> </a:t>
            </a:r>
            <a:r>
              <a:rPr lang="zh-CN" altLang="en-US" sz="2800">
                <a:latin typeface="宋体" panose="02010600030101010101" pitchFamily="2" charset="-122"/>
              </a:rPr>
              <a:t>三、主成分回归的实例</a:t>
            </a:r>
          </a:p>
        </p:txBody>
      </p:sp>
      <p:sp>
        <p:nvSpPr>
          <p:cNvPr id="112644" name="Text Box 0">
            <a:extLst>
              <a:ext uri="{FF2B5EF4-FFF2-40B4-BE49-F238E27FC236}">
                <a16:creationId xmlns:a16="http://schemas.microsoft.com/office/drawing/2014/main" id="{C148B25A-8BDF-4243-B59E-61EE0AE39EB0}"/>
              </a:ext>
            </a:extLst>
          </p:cNvPr>
          <p:cNvSpPr txBox="1">
            <a:spLocks noChangeArrowheads="1"/>
          </p:cNvSpPr>
          <p:nvPr/>
        </p:nvSpPr>
        <p:spPr bwMode="auto">
          <a:xfrm>
            <a:off x="1619250" y="5876925"/>
            <a:ext cx="3602038" cy="4619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rPr>
              <a:t>数据见</a:t>
            </a:r>
            <a:r>
              <a:rPr lang="en-US" altLang="zh-CN" sz="2400">
                <a:solidFill>
                  <a:srgbClr val="000000"/>
                </a:solidFill>
              </a:rPr>
              <a:t>sasuser.vregex1</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1361" name="Group 33">
            <a:extLst>
              <a:ext uri="{FF2B5EF4-FFF2-40B4-BE49-F238E27FC236}">
                <a16:creationId xmlns:a16="http://schemas.microsoft.com/office/drawing/2014/main" id="{9A1EAE16-EBA1-407F-9F7F-83678AF4019D}"/>
              </a:ext>
            </a:extLst>
          </p:cNvPr>
          <p:cNvGraphicFramePr>
            <a:graphicFrameLocks noGrp="1"/>
          </p:cNvGraphicFramePr>
          <p:nvPr/>
        </p:nvGraphicFramePr>
        <p:xfrm>
          <a:off x="684213" y="2852738"/>
          <a:ext cx="7632700" cy="2255837"/>
        </p:xfrm>
        <a:graphic>
          <a:graphicData uri="http://schemas.openxmlformats.org/drawingml/2006/table">
            <a:tbl>
              <a:tblPr/>
              <a:tblGrid>
                <a:gridCol w="1296987">
                  <a:extLst>
                    <a:ext uri="{9D8B030D-6E8A-4147-A177-3AD203B41FA5}">
                      <a16:colId xmlns:a16="http://schemas.microsoft.com/office/drawing/2014/main" val="20000"/>
                    </a:ext>
                  </a:extLst>
                </a:gridCol>
                <a:gridCol w="790575">
                  <a:extLst>
                    <a:ext uri="{9D8B030D-6E8A-4147-A177-3AD203B41FA5}">
                      <a16:colId xmlns:a16="http://schemas.microsoft.com/office/drawing/2014/main" val="20001"/>
                    </a:ext>
                  </a:extLst>
                </a:gridCol>
                <a:gridCol w="1512888">
                  <a:extLst>
                    <a:ext uri="{9D8B030D-6E8A-4147-A177-3AD203B41FA5}">
                      <a16:colId xmlns:a16="http://schemas.microsoft.com/office/drawing/2014/main" val="20002"/>
                    </a:ext>
                  </a:extLst>
                </a:gridCol>
                <a:gridCol w="1439862">
                  <a:extLst>
                    <a:ext uri="{9D8B030D-6E8A-4147-A177-3AD203B41FA5}">
                      <a16:colId xmlns:a16="http://schemas.microsoft.com/office/drawing/2014/main" val="20003"/>
                    </a:ext>
                  </a:extLst>
                </a:gridCol>
                <a:gridCol w="1296988">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7621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Variable</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DF</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Estimate</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Standard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Error</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t </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值</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Prob&gt; </a:t>
                      </a:r>
                      <a:r>
                        <a:rPr kumimoji="0" lang="en-US" altLang="zh-CN" sz="2000" b="1" i="0" u="none" strike="noStrike" cap="none" normalizeH="0" baseline="0">
                          <a:ln>
                            <a:noFill/>
                          </a:ln>
                          <a:solidFill>
                            <a:schemeClr val="tx1"/>
                          </a:solidFill>
                          <a:effectLst/>
                          <a:latin typeface="Times New Roman" pitchFamily="18" charset="0"/>
                          <a:ea typeface="Terminal"/>
                          <a:cs typeface="Terminal"/>
                        </a:rPr>
                        <a:t>|t|</a:t>
                      </a:r>
                    </a:p>
                  </a:txBody>
                  <a:tcPr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93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Intercept</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x1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X2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x3</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-10.12799</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66"/>
                          </a:solidFill>
                          <a:effectLst/>
                          <a:latin typeface="Times New Roman" pitchFamily="18" charset="0"/>
                          <a:ea typeface="宋体" pitchFamily="2" charset="-122"/>
                        </a:rPr>
                        <a:t>-0.05140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0.58695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0.28685</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1.21216</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0.07028</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0.09462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0.10221</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-8.36</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-0.73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 6.20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2.81</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0.0001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 0.4883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0.0004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0.0263</a:t>
                      </a:r>
                    </a:p>
                  </a:txBody>
                  <a:tcPr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3689" name="Text Box 23">
            <a:extLst>
              <a:ext uri="{FF2B5EF4-FFF2-40B4-BE49-F238E27FC236}">
                <a16:creationId xmlns:a16="http://schemas.microsoft.com/office/drawing/2014/main" id="{A150974D-2749-4B8F-9410-33600392C8F1}"/>
              </a:ext>
            </a:extLst>
          </p:cNvPr>
          <p:cNvSpPr txBox="1">
            <a:spLocks noChangeArrowheads="1"/>
          </p:cNvSpPr>
          <p:nvPr/>
        </p:nvSpPr>
        <p:spPr bwMode="auto">
          <a:xfrm>
            <a:off x="2916238" y="2420938"/>
            <a:ext cx="2459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000" b="1">
                <a:latin typeface="Times New Roman" panose="02020603050405020304" pitchFamily="18" charset="0"/>
              </a:rPr>
              <a:t>Parameter Estimates</a:t>
            </a:r>
          </a:p>
        </p:txBody>
      </p:sp>
      <p:graphicFrame>
        <p:nvGraphicFramePr>
          <p:cNvPr id="611419" name="Group 91">
            <a:extLst>
              <a:ext uri="{FF2B5EF4-FFF2-40B4-BE49-F238E27FC236}">
                <a16:creationId xmlns:a16="http://schemas.microsoft.com/office/drawing/2014/main" id="{F6702DEF-94FB-4437-AB9A-2123D0C5D20E}"/>
              </a:ext>
            </a:extLst>
          </p:cNvPr>
          <p:cNvGraphicFramePr>
            <a:graphicFrameLocks noGrp="1"/>
          </p:cNvGraphicFramePr>
          <p:nvPr/>
        </p:nvGraphicFramePr>
        <p:xfrm>
          <a:off x="1258888" y="908050"/>
          <a:ext cx="6815137" cy="936625"/>
        </p:xfrm>
        <a:graphic>
          <a:graphicData uri="http://schemas.openxmlformats.org/drawingml/2006/table">
            <a:tbl>
              <a:tblPr/>
              <a:tblGrid>
                <a:gridCol w="2243137">
                  <a:extLst>
                    <a:ext uri="{9D8B030D-6E8A-4147-A177-3AD203B41FA5}">
                      <a16:colId xmlns:a16="http://schemas.microsoft.com/office/drawing/2014/main" val="20000"/>
                    </a:ext>
                  </a:extLst>
                </a:gridCol>
                <a:gridCol w="1501775">
                  <a:extLst>
                    <a:ext uri="{9D8B030D-6E8A-4147-A177-3AD203B41FA5}">
                      <a16:colId xmlns:a16="http://schemas.microsoft.com/office/drawing/2014/main" val="20001"/>
                    </a:ext>
                  </a:extLst>
                </a:gridCol>
                <a:gridCol w="1655763">
                  <a:extLst>
                    <a:ext uri="{9D8B030D-6E8A-4147-A177-3AD203B41FA5}">
                      <a16:colId xmlns:a16="http://schemas.microsoft.com/office/drawing/2014/main" val="20002"/>
                    </a:ext>
                  </a:extLst>
                </a:gridCol>
                <a:gridCol w="1414462">
                  <a:extLst>
                    <a:ext uri="{9D8B030D-6E8A-4147-A177-3AD203B41FA5}">
                      <a16:colId xmlns:a16="http://schemas.microsoft.com/office/drawing/2014/main" val="20003"/>
                    </a:ext>
                  </a:extLst>
                </a:gridCol>
              </a:tblGrid>
              <a:tr h="504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Dependent Mean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  21.89091</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bg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R-Square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0.9919</a:t>
                      </a:r>
                    </a:p>
                  </a:txBody>
                  <a:tcPr horzOverflow="overflow">
                    <a:lnL w="12700" cap="flat" cmpd="sng" algn="ctr">
                      <a:solidFill>
                        <a:schemeClr val="bg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Root MSE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  0.48887</a:t>
                      </a:r>
                    </a:p>
                  </a:txBody>
                  <a:tcPr horzOverflow="overflow">
                    <a:lnL w="12700" cap="flat" cmpd="sng" algn="ctr">
                      <a:solidFill>
                        <a:schemeClr val="bg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Adj R-Sq</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0.9884</a:t>
                      </a:r>
                    </a:p>
                  </a:txBody>
                  <a:tcPr horzOverflow="overflow">
                    <a:lnL w="12700" cap="flat" cmpd="sng" algn="ctr">
                      <a:solidFill>
                        <a:schemeClr val="bg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3708" name="Text Box 69">
            <a:extLst>
              <a:ext uri="{FF2B5EF4-FFF2-40B4-BE49-F238E27FC236}">
                <a16:creationId xmlns:a16="http://schemas.microsoft.com/office/drawing/2014/main" id="{CA6AFFEB-83B5-4353-9346-0C3D205075FD}"/>
              </a:ext>
            </a:extLst>
          </p:cNvPr>
          <p:cNvSpPr txBox="1">
            <a:spLocks noChangeArrowheads="1"/>
          </p:cNvSpPr>
          <p:nvPr/>
        </p:nvSpPr>
        <p:spPr bwMode="auto">
          <a:xfrm>
            <a:off x="2987675" y="406400"/>
            <a:ext cx="1903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000" b="1">
                <a:latin typeface="Times New Roman" panose="02020603050405020304" pitchFamily="18" charset="0"/>
              </a:rPr>
              <a:t>Summary of Fit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2379" name="Group 27">
            <a:extLst>
              <a:ext uri="{FF2B5EF4-FFF2-40B4-BE49-F238E27FC236}">
                <a16:creationId xmlns:a16="http://schemas.microsoft.com/office/drawing/2014/main" id="{46BF3C9A-3DC3-4746-842F-81C2830BBC9D}"/>
              </a:ext>
            </a:extLst>
          </p:cNvPr>
          <p:cNvGraphicFramePr>
            <a:graphicFrameLocks noGrp="1"/>
          </p:cNvGraphicFramePr>
          <p:nvPr/>
        </p:nvGraphicFramePr>
        <p:xfrm>
          <a:off x="1690688" y="3429000"/>
          <a:ext cx="5327650" cy="1524000"/>
        </p:xfrm>
        <a:graphic>
          <a:graphicData uri="http://schemas.openxmlformats.org/drawingml/2006/table">
            <a:tbl>
              <a:tblPr/>
              <a:tblGrid>
                <a:gridCol w="1152525">
                  <a:extLst>
                    <a:ext uri="{9D8B030D-6E8A-4147-A177-3AD203B41FA5}">
                      <a16:colId xmlns:a16="http://schemas.microsoft.com/office/drawing/2014/main" val="20000"/>
                    </a:ext>
                  </a:extLst>
                </a:gridCol>
                <a:gridCol w="1439862">
                  <a:extLst>
                    <a:ext uri="{9D8B030D-6E8A-4147-A177-3AD203B41FA5}">
                      <a16:colId xmlns:a16="http://schemas.microsoft.com/office/drawing/2014/main" val="20001"/>
                    </a:ext>
                  </a:extLst>
                </a:gridCol>
                <a:gridCol w="1439863">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3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x1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X2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x3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0.7063</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0.0435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0.7065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-0.0357</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0.9990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-0.0258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0.7070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0.0070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-0.7072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707" name="Text Box 23">
            <a:extLst>
              <a:ext uri="{FF2B5EF4-FFF2-40B4-BE49-F238E27FC236}">
                <a16:creationId xmlns:a16="http://schemas.microsoft.com/office/drawing/2014/main" id="{6F3E41E3-397A-4A8F-9D60-F61FC8B11E27}"/>
              </a:ext>
            </a:extLst>
          </p:cNvPr>
          <p:cNvSpPr txBox="1">
            <a:spLocks noChangeArrowheads="1"/>
          </p:cNvSpPr>
          <p:nvPr/>
        </p:nvSpPr>
        <p:spPr bwMode="auto">
          <a:xfrm>
            <a:off x="3203575" y="2924175"/>
            <a:ext cx="2376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rPr>
              <a:t>Eigenvectors</a:t>
            </a:r>
          </a:p>
        </p:txBody>
      </p:sp>
      <p:graphicFrame>
        <p:nvGraphicFramePr>
          <p:cNvPr id="612426" name="Group 74">
            <a:extLst>
              <a:ext uri="{FF2B5EF4-FFF2-40B4-BE49-F238E27FC236}">
                <a16:creationId xmlns:a16="http://schemas.microsoft.com/office/drawing/2014/main" id="{8B77C3C9-2708-4767-A8B1-C2F525D8C67C}"/>
              </a:ext>
            </a:extLst>
          </p:cNvPr>
          <p:cNvGraphicFramePr>
            <a:graphicFrameLocks noGrp="1"/>
          </p:cNvGraphicFramePr>
          <p:nvPr/>
        </p:nvGraphicFramePr>
        <p:xfrm>
          <a:off x="1042988" y="1054100"/>
          <a:ext cx="6986587" cy="1584325"/>
        </p:xfrm>
        <a:graphic>
          <a:graphicData uri="http://schemas.openxmlformats.org/drawingml/2006/table">
            <a:tbl>
              <a:tblPr/>
              <a:tblGrid>
                <a:gridCol w="1081087">
                  <a:extLst>
                    <a:ext uri="{9D8B030D-6E8A-4147-A177-3AD203B41FA5}">
                      <a16:colId xmlns:a16="http://schemas.microsoft.com/office/drawing/2014/main" val="20000"/>
                    </a:ext>
                  </a:extLst>
                </a:gridCol>
                <a:gridCol w="1512888">
                  <a:extLst>
                    <a:ext uri="{9D8B030D-6E8A-4147-A177-3AD203B41FA5}">
                      <a16:colId xmlns:a16="http://schemas.microsoft.com/office/drawing/2014/main" val="20001"/>
                    </a:ext>
                  </a:extLst>
                </a:gridCol>
                <a:gridCol w="1439862">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gridCol w="1512887">
                  <a:extLst>
                    <a:ext uri="{9D8B030D-6E8A-4147-A177-3AD203B41FA5}">
                      <a16:colId xmlns:a16="http://schemas.microsoft.com/office/drawing/2014/main" val="20004"/>
                    </a:ext>
                  </a:extLst>
                </a:gridCol>
              </a:tblGrid>
              <a:tr h="3963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Terminal"/>
                        <a:cs typeface="Terminal"/>
                      </a:endParaRPr>
                    </a:p>
                  </a:txBody>
                  <a:tcPr marT="45738" marB="4573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Eigenvalue</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Difference </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Proportion</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Cumulative</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T="45738" marB="4573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79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PCR1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PCR2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PCR3</a:t>
                      </a:r>
                    </a:p>
                  </a:txBody>
                  <a:tcPr marT="45738" marB="4573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1.9992</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 0.9982</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0.0026</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1.0010</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0.9955</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0.6664 0.3327 0.0009</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0.6664 </a:t>
                      </a:r>
                      <a:r>
                        <a:rPr kumimoji="0" lang="en-US" altLang="zh-CN" sz="2000" b="1" i="0" u="none" strike="noStrike" cap="none" normalizeH="0" baseline="0">
                          <a:ln>
                            <a:noFill/>
                          </a:ln>
                          <a:solidFill>
                            <a:srgbClr val="FF0066"/>
                          </a:solidFill>
                          <a:effectLst/>
                          <a:latin typeface="Times New Roman" pitchFamily="18" charset="0"/>
                          <a:ea typeface="Terminal"/>
                          <a:cs typeface="Terminal"/>
                        </a:rPr>
                        <a:t>0.9991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1.0000</a:t>
                      </a:r>
                    </a:p>
                  </a:txBody>
                  <a:tcPr marT="45738" marB="4573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728" name="Text Box 45">
            <a:extLst>
              <a:ext uri="{FF2B5EF4-FFF2-40B4-BE49-F238E27FC236}">
                <a16:creationId xmlns:a16="http://schemas.microsoft.com/office/drawing/2014/main" id="{F08530A7-64DD-4CEE-B905-E169F8475614}"/>
              </a:ext>
            </a:extLst>
          </p:cNvPr>
          <p:cNvSpPr txBox="1">
            <a:spLocks noChangeArrowheads="1"/>
          </p:cNvSpPr>
          <p:nvPr/>
        </p:nvSpPr>
        <p:spPr bwMode="auto">
          <a:xfrm>
            <a:off x="1979613" y="620713"/>
            <a:ext cx="5903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000" b="1">
                <a:latin typeface="Times New Roman" panose="02020603050405020304" pitchFamily="18" charset="0"/>
              </a:rPr>
              <a:t>Eigenvalues of the Correlation Matrix</a:t>
            </a:r>
          </a:p>
        </p:txBody>
      </p:sp>
      <p:sp>
        <p:nvSpPr>
          <p:cNvPr id="114729" name="Text Box 75">
            <a:extLst>
              <a:ext uri="{FF2B5EF4-FFF2-40B4-BE49-F238E27FC236}">
                <a16:creationId xmlns:a16="http://schemas.microsoft.com/office/drawing/2014/main" id="{F9714CA8-C69C-4C15-8DF2-C428C1C79FA4}"/>
              </a:ext>
            </a:extLst>
          </p:cNvPr>
          <p:cNvSpPr txBox="1">
            <a:spLocks noChangeArrowheads="1"/>
          </p:cNvSpPr>
          <p:nvPr/>
        </p:nvSpPr>
        <p:spPr bwMode="auto">
          <a:xfrm>
            <a:off x="1274763" y="5507038"/>
            <a:ext cx="63928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endParaRPr lang="zh-CN" altLang="zh-CN" sz="1800"/>
          </a:p>
        </p:txBody>
      </p:sp>
      <p:sp>
        <p:nvSpPr>
          <p:cNvPr id="612428" name="Text Box 76">
            <a:extLst>
              <a:ext uri="{FF2B5EF4-FFF2-40B4-BE49-F238E27FC236}">
                <a16:creationId xmlns:a16="http://schemas.microsoft.com/office/drawing/2014/main" id="{96A9BEF4-4E23-403E-BF8E-0FF625A60B92}"/>
              </a:ext>
            </a:extLst>
          </p:cNvPr>
          <p:cNvSpPr txBox="1">
            <a:spLocks noChangeArrowheads="1"/>
          </p:cNvSpPr>
          <p:nvPr/>
        </p:nvSpPr>
        <p:spPr bwMode="auto">
          <a:xfrm>
            <a:off x="1331913" y="5229225"/>
            <a:ext cx="5256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latin typeface="Times New Roman" panose="02020603050405020304" pitchFamily="18" charset="0"/>
              </a:rPr>
              <a:t>F1=0.7063x</a:t>
            </a:r>
            <a:r>
              <a:rPr lang="en-US" altLang="zh-CN" sz="2800" baseline="-25000">
                <a:latin typeface="Times New Roman" panose="02020603050405020304" pitchFamily="18" charset="0"/>
              </a:rPr>
              <a:t>1</a:t>
            </a:r>
            <a:r>
              <a:rPr lang="en-US" altLang="zh-CN" sz="2800">
                <a:latin typeface="Times New Roman" panose="02020603050405020304" pitchFamily="18" charset="0"/>
              </a:rPr>
              <a:t>+0.0435x</a:t>
            </a:r>
            <a:r>
              <a:rPr lang="en-US" altLang="zh-CN" sz="2800" baseline="-25000">
                <a:latin typeface="Times New Roman" panose="02020603050405020304" pitchFamily="18" charset="0"/>
              </a:rPr>
              <a:t>2</a:t>
            </a:r>
            <a:r>
              <a:rPr lang="en-US" altLang="zh-CN" sz="2800">
                <a:latin typeface="Times New Roman" panose="02020603050405020304" pitchFamily="18" charset="0"/>
              </a:rPr>
              <a:t>+0.7065x</a:t>
            </a:r>
            <a:r>
              <a:rPr lang="en-US" altLang="zh-CN" sz="2800" baseline="-25000">
                <a:latin typeface="Times New Roman" panose="02020603050405020304" pitchFamily="18" charset="0"/>
              </a:rPr>
              <a:t>3</a:t>
            </a:r>
          </a:p>
        </p:txBody>
      </p:sp>
      <p:sp>
        <p:nvSpPr>
          <p:cNvPr id="612429" name="Text Box 77">
            <a:extLst>
              <a:ext uri="{FF2B5EF4-FFF2-40B4-BE49-F238E27FC236}">
                <a16:creationId xmlns:a16="http://schemas.microsoft.com/office/drawing/2014/main" id="{2976EA5A-98FC-4903-ABCB-499AAFB790B5}"/>
              </a:ext>
            </a:extLst>
          </p:cNvPr>
          <p:cNvSpPr txBox="1">
            <a:spLocks noChangeArrowheads="1"/>
          </p:cNvSpPr>
          <p:nvPr/>
        </p:nvSpPr>
        <p:spPr bwMode="auto">
          <a:xfrm>
            <a:off x="1325563" y="5822950"/>
            <a:ext cx="5910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latin typeface="Times New Roman" panose="02020603050405020304" pitchFamily="18" charset="0"/>
              </a:rPr>
              <a:t>F2=-0.0357x</a:t>
            </a:r>
            <a:r>
              <a:rPr lang="en-US" altLang="zh-CN" sz="2800" baseline="-25000">
                <a:latin typeface="Times New Roman" panose="02020603050405020304" pitchFamily="18" charset="0"/>
              </a:rPr>
              <a:t>1</a:t>
            </a:r>
            <a:r>
              <a:rPr lang="en-US" altLang="zh-CN" sz="2800">
                <a:latin typeface="Times New Roman" panose="02020603050405020304" pitchFamily="18" charset="0"/>
              </a:rPr>
              <a:t>+0.9990x</a:t>
            </a:r>
            <a:r>
              <a:rPr lang="en-US" altLang="zh-CN" sz="2800" baseline="-25000">
                <a:latin typeface="Times New Roman" panose="02020603050405020304" pitchFamily="18" charset="0"/>
              </a:rPr>
              <a:t>2</a:t>
            </a:r>
            <a:r>
              <a:rPr lang="en-US" altLang="zh-CN" sz="2800">
                <a:latin typeface="Times New Roman" panose="02020603050405020304" pitchFamily="18" charset="0"/>
              </a:rPr>
              <a:t>-0.0258x</a:t>
            </a:r>
            <a:r>
              <a:rPr lang="en-US" altLang="zh-CN" sz="2800" baseline="-25000">
                <a:latin typeface="Times New Roman" panose="02020603050405020304" pitchFamily="18" charset="0"/>
              </a:rPr>
              <a:t>3</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24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2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428" grpId="0"/>
      <p:bldP spid="61242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1A8239E-67B1-4A81-8317-9858EFAEACA1}"/>
              </a:ext>
            </a:extLst>
          </p:cNvPr>
          <p:cNvSpPr>
            <a:spLocks noGrp="1" noChangeArrowheads="1"/>
          </p:cNvSpPr>
          <p:nvPr>
            <p:ph type="body" idx="1"/>
          </p:nvPr>
        </p:nvSpPr>
        <p:spPr>
          <a:xfrm>
            <a:off x="-684213" y="692150"/>
            <a:ext cx="9144001" cy="5486400"/>
          </a:xfrm>
        </p:spPr>
        <p:txBody>
          <a:bodyPr/>
          <a:lstStyle/>
          <a:p>
            <a:pPr eaLnBrk="1" hangingPunct="1">
              <a:lnSpc>
                <a:spcPct val="120000"/>
              </a:lnSpc>
              <a:buFontTx/>
              <a:buNone/>
            </a:pPr>
            <a:r>
              <a:rPr lang="en-US" altLang="zh-CN" sz="1800" b="1">
                <a:latin typeface="Times New Roman" panose="02020603050405020304" pitchFamily="18" charset="0"/>
              </a:rPr>
              <a:t>                       Obs       x1               x2          x3                 y</a:t>
            </a:r>
            <a:r>
              <a:rPr lang="en-US" altLang="zh-CN" sz="1800" b="1" baseline="30000">
                <a:latin typeface="Times New Roman" panose="02020603050405020304" pitchFamily="18" charset="0"/>
              </a:rPr>
              <a:t>*</a:t>
            </a:r>
            <a:r>
              <a:rPr lang="en-US" altLang="zh-CN" sz="1800" b="1">
                <a:latin typeface="Times New Roman" panose="02020603050405020304" pitchFamily="18" charset="0"/>
              </a:rPr>
              <a:t>                 F1            F2              F3</a:t>
            </a:r>
          </a:p>
          <a:p>
            <a:pPr eaLnBrk="1" hangingPunct="1">
              <a:lnSpc>
                <a:spcPct val="120000"/>
              </a:lnSpc>
              <a:buFontTx/>
              <a:buNone/>
            </a:pPr>
            <a:r>
              <a:rPr lang="en-US" altLang="zh-CN" sz="1800" b="1">
                <a:latin typeface="Times New Roman" panose="02020603050405020304" pitchFamily="18" charset="0"/>
              </a:rPr>
              <a:t>                      1    -1.50972     0.54571    -1.53319    -1.31852    -2.12589     0.63866     0.020722</a:t>
            </a:r>
          </a:p>
          <a:p>
            <a:pPr eaLnBrk="1" hangingPunct="1">
              <a:lnSpc>
                <a:spcPct val="120000"/>
              </a:lnSpc>
              <a:buFontTx/>
              <a:buNone/>
            </a:pPr>
            <a:r>
              <a:rPr lang="en-US" altLang="zh-CN" sz="1800" b="1">
                <a:latin typeface="Times New Roman" panose="02020603050405020304" pitchFamily="18" charset="0"/>
              </a:rPr>
              <a:t>                       2    -1.11305     0.48507    -1.20848    -1.20848    -1.61893     0.55554     0.071113</a:t>
            </a:r>
          </a:p>
          <a:p>
            <a:pPr eaLnBrk="1" hangingPunct="1">
              <a:lnSpc>
                <a:spcPct val="120000"/>
              </a:lnSpc>
              <a:buFontTx/>
              <a:buNone/>
            </a:pPr>
            <a:r>
              <a:rPr lang="en-US" altLang="zh-CN" sz="1800" b="1">
                <a:latin typeface="Times New Roman" panose="02020603050405020304" pitchFamily="18" charset="0"/>
              </a:rPr>
              <a:t>                       3    -0.76971    -0.12127    -0.80140    -0.63625    -1.11517    -0.07298     0.021730</a:t>
            </a:r>
          </a:p>
          <a:p>
            <a:pPr eaLnBrk="1" hangingPunct="1">
              <a:lnSpc>
                <a:spcPct val="120000"/>
              </a:lnSpc>
              <a:buFontTx/>
              <a:buNone/>
            </a:pPr>
            <a:r>
              <a:rPr lang="en-US" altLang="zh-CN" sz="1800" b="1">
                <a:latin typeface="Times New Roman" panose="02020603050405020304" pitchFamily="18" charset="0"/>
              </a:rPr>
              <a:t>                       4    -0.63637    -0.12127    -0.62209    -0.61424    -0.89430    -0.08237    -0.010813</a:t>
            </a:r>
          </a:p>
          <a:p>
            <a:pPr eaLnBrk="1" hangingPunct="1">
              <a:lnSpc>
                <a:spcPct val="120000"/>
              </a:lnSpc>
              <a:buFontTx/>
              <a:buNone/>
            </a:pPr>
            <a:r>
              <a:rPr lang="en-US" altLang="zh-CN" sz="1800" b="1">
                <a:latin typeface="Times New Roman" panose="02020603050405020304" pitchFamily="18" charset="0"/>
              </a:rPr>
              <a:t>                       5    -0.45970    -1.33395    -0.37008    -0.68027    -0.64421    -1.30669    -0.072582</a:t>
            </a:r>
          </a:p>
          <a:p>
            <a:pPr eaLnBrk="1" hangingPunct="1">
              <a:lnSpc>
                <a:spcPct val="120000"/>
              </a:lnSpc>
              <a:buFontTx/>
              <a:buNone/>
            </a:pPr>
            <a:r>
              <a:rPr lang="en-US" altLang="zh-CN" sz="1800" b="1">
                <a:latin typeface="Times New Roman" panose="02020603050405020304" pitchFamily="18" charset="0"/>
              </a:rPr>
              <a:t>                       6    -0.12970    -0.66697    -0.09869    -0.32813    -0.19035    -0.65915    -0.026553</a:t>
            </a:r>
          </a:p>
          <a:p>
            <a:pPr eaLnBrk="1" hangingPunct="1">
              <a:lnSpc>
                <a:spcPct val="120000"/>
              </a:lnSpc>
              <a:buFontTx/>
              <a:buNone/>
            </a:pPr>
            <a:r>
              <a:rPr lang="en-US" altLang="zh-CN" sz="1800" b="1">
                <a:latin typeface="Times New Roman" panose="02020603050405020304" pitchFamily="18" charset="0"/>
              </a:rPr>
              <a:t>                       7     0.25031    -0.72761     0.30355     0.17807     0.35962    -0.74367    -0.042781</a:t>
            </a:r>
          </a:p>
          <a:p>
            <a:pPr eaLnBrk="1" hangingPunct="1">
              <a:lnSpc>
                <a:spcPct val="120000"/>
              </a:lnSpc>
              <a:buFontTx/>
              <a:buNone/>
            </a:pPr>
            <a:r>
              <a:rPr lang="en-US" altLang="zh-CN" sz="1800" b="1">
                <a:latin typeface="Times New Roman" panose="02020603050405020304" pitchFamily="18" charset="0"/>
              </a:rPr>
              <a:t>                       8     0.59365     1.39458     0.69610     1.01440     0.97180     1.35406    -0.062863</a:t>
            </a:r>
          </a:p>
          <a:p>
            <a:pPr eaLnBrk="1" hangingPunct="1">
              <a:lnSpc>
                <a:spcPct val="120000"/>
              </a:lnSpc>
              <a:buFontTx/>
              <a:buNone/>
            </a:pPr>
            <a:r>
              <a:rPr lang="en-US" altLang="zh-CN" sz="1800" b="1">
                <a:latin typeface="Times New Roman" panose="02020603050405020304" pitchFamily="18" charset="0"/>
              </a:rPr>
              <a:t>                       9     1.05032     1.03078     1.09350     1.36654     1.55932     0.96405    -0.023574</a:t>
            </a:r>
          </a:p>
          <a:p>
            <a:pPr eaLnBrk="1" hangingPunct="1">
              <a:lnSpc>
                <a:spcPct val="120000"/>
              </a:lnSpc>
              <a:buFontTx/>
              <a:buNone/>
            </a:pPr>
            <a:r>
              <a:rPr lang="en-US" altLang="zh-CN" sz="1800" b="1">
                <a:latin typeface="Times New Roman" panose="02020603050405020304" pitchFamily="18" charset="0"/>
              </a:rPr>
              <a:t>                      10     1.24366     1.09141     1.19042     1.25649     1.76700     1.01522     0.044988</a:t>
            </a:r>
          </a:p>
          <a:p>
            <a:pPr eaLnBrk="1" hangingPunct="1">
              <a:lnSpc>
                <a:spcPct val="120000"/>
              </a:lnSpc>
              <a:buFontTx/>
              <a:buNone/>
            </a:pPr>
            <a:r>
              <a:rPr lang="en-US" altLang="zh-CN" sz="1800" b="1">
                <a:latin typeface="Times New Roman" panose="02020603050405020304" pitchFamily="18" charset="0"/>
              </a:rPr>
              <a:t>                      11     1.48033    -1.57648     1.35035     0.97038     1.93110    -1.66266     0.080613</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2D11F5EB-186B-4AA4-A25D-060BEEAFD82E}"/>
              </a:ext>
            </a:extLst>
          </p:cNvPr>
          <p:cNvSpPr>
            <a:spLocks noGrp="1" noChangeArrowheads="1"/>
          </p:cNvSpPr>
          <p:nvPr>
            <p:ph type="body" sz="half" idx="1"/>
          </p:nvPr>
        </p:nvSpPr>
        <p:spPr/>
        <p:txBody>
          <a:bodyPr/>
          <a:lstStyle/>
          <a:p>
            <a:pPr eaLnBrk="1" hangingPunct="1">
              <a:buFontTx/>
              <a:buNone/>
            </a:pPr>
            <a:r>
              <a:rPr lang="en-US" altLang="zh-CN" sz="2800"/>
              <a:t>       </a:t>
            </a:r>
          </a:p>
        </p:txBody>
      </p:sp>
      <p:graphicFrame>
        <p:nvGraphicFramePr>
          <p:cNvPr id="614439" name="Group 39">
            <a:extLst>
              <a:ext uri="{FF2B5EF4-FFF2-40B4-BE49-F238E27FC236}">
                <a16:creationId xmlns:a16="http://schemas.microsoft.com/office/drawing/2014/main" id="{9BB66276-12D7-4074-A975-9227BD5F35CB}"/>
              </a:ext>
            </a:extLst>
          </p:cNvPr>
          <p:cNvGraphicFramePr>
            <a:graphicFrameLocks noGrp="1"/>
          </p:cNvGraphicFramePr>
          <p:nvPr>
            <p:ph sz="half" idx="2"/>
          </p:nvPr>
        </p:nvGraphicFramePr>
        <p:xfrm>
          <a:off x="900113" y="1052513"/>
          <a:ext cx="7488237" cy="1828800"/>
        </p:xfrm>
        <a:graphic>
          <a:graphicData uri="http://schemas.openxmlformats.org/drawingml/2006/table">
            <a:tbl>
              <a:tblPr/>
              <a:tblGrid>
                <a:gridCol w="1368425">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gridCol w="1296987">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576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Source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DF</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Sum of Squares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Mean Square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 </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值</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Prob&gt;F</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Model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Error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Total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8</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9.8828</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0.1172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10.0000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4.9414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0.0147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337.2302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0.0001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762" name="Text Box 40">
            <a:extLst>
              <a:ext uri="{FF2B5EF4-FFF2-40B4-BE49-F238E27FC236}">
                <a16:creationId xmlns:a16="http://schemas.microsoft.com/office/drawing/2014/main" id="{34D6999D-408D-4E7F-AB4E-98C410B90AB6}"/>
              </a:ext>
            </a:extLst>
          </p:cNvPr>
          <p:cNvSpPr txBox="1">
            <a:spLocks noChangeArrowheads="1"/>
          </p:cNvSpPr>
          <p:nvPr/>
        </p:nvSpPr>
        <p:spPr bwMode="auto">
          <a:xfrm>
            <a:off x="2987675" y="620713"/>
            <a:ext cx="2425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000" b="1">
                <a:latin typeface="Times New Roman" panose="02020603050405020304" pitchFamily="18" charset="0"/>
              </a:rPr>
              <a:t>Analysis of Variance</a:t>
            </a:r>
          </a:p>
        </p:txBody>
      </p:sp>
      <p:graphicFrame>
        <p:nvGraphicFramePr>
          <p:cNvPr id="614472" name="Group 72">
            <a:extLst>
              <a:ext uri="{FF2B5EF4-FFF2-40B4-BE49-F238E27FC236}">
                <a16:creationId xmlns:a16="http://schemas.microsoft.com/office/drawing/2014/main" id="{4EFFC167-0903-41EC-AF5E-4B57DA92FE5A}"/>
              </a:ext>
            </a:extLst>
          </p:cNvPr>
          <p:cNvGraphicFramePr>
            <a:graphicFrameLocks noGrp="1"/>
          </p:cNvGraphicFramePr>
          <p:nvPr/>
        </p:nvGraphicFramePr>
        <p:xfrm>
          <a:off x="1042988" y="3789363"/>
          <a:ext cx="7488237" cy="1565275"/>
        </p:xfrm>
        <a:graphic>
          <a:graphicData uri="http://schemas.openxmlformats.org/drawingml/2006/table">
            <a:tbl>
              <a:tblPr/>
              <a:tblGrid>
                <a:gridCol w="1152525">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1439862">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gridCol w="1296987">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701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Variable</a:t>
                      </a:r>
                    </a:p>
                  </a:txBody>
                  <a:tcPr marT="45739" marB="4573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DF</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Estimate</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Standard Error</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t </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值</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Prob&gt; </a:t>
                      </a:r>
                      <a:r>
                        <a:rPr kumimoji="0" lang="en-US" altLang="zh-CN" sz="2000" b="1" i="0" u="none" strike="noStrike" cap="none" normalizeH="0" baseline="0">
                          <a:ln>
                            <a:noFill/>
                          </a:ln>
                          <a:solidFill>
                            <a:schemeClr val="tx1"/>
                          </a:solidFill>
                          <a:effectLst/>
                          <a:latin typeface="Times New Roman" pitchFamily="18" charset="0"/>
                          <a:ea typeface="Terminal"/>
                          <a:cs typeface="Terminal"/>
                        </a:rPr>
                        <a:t>|t|</a:t>
                      </a:r>
                    </a:p>
                  </a:txBody>
                  <a:tcPr marT="45739" marB="4573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3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F2</a:t>
                      </a:r>
                    </a:p>
                  </a:txBody>
                  <a:tcPr marT="45739" marB="4573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0.6900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0.1913</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0.0271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0.0383</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25.4859</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 4.9930</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0.0001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0.0011</a:t>
                      </a:r>
                    </a:p>
                  </a:txBody>
                  <a:tcPr marT="45739" marB="4573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786" name="Text Box 64">
            <a:extLst>
              <a:ext uri="{FF2B5EF4-FFF2-40B4-BE49-F238E27FC236}">
                <a16:creationId xmlns:a16="http://schemas.microsoft.com/office/drawing/2014/main" id="{100F7FD4-CBB0-486E-AE38-C1A1FB13BCD8}"/>
              </a:ext>
            </a:extLst>
          </p:cNvPr>
          <p:cNvSpPr txBox="1">
            <a:spLocks noChangeArrowheads="1"/>
          </p:cNvSpPr>
          <p:nvPr/>
        </p:nvSpPr>
        <p:spPr bwMode="auto">
          <a:xfrm>
            <a:off x="3130550" y="3357563"/>
            <a:ext cx="2459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000" b="1">
                <a:latin typeface="Times New Roman" panose="02020603050405020304" pitchFamily="18" charset="0"/>
              </a:rPr>
              <a:t>Parameter Estimates</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62" name="Object 4">
            <a:extLst>
              <a:ext uri="{FF2B5EF4-FFF2-40B4-BE49-F238E27FC236}">
                <a16:creationId xmlns:a16="http://schemas.microsoft.com/office/drawing/2014/main" id="{F2BD277A-D7A7-4B1F-940A-75CCC2A386FF}"/>
              </a:ext>
            </a:extLst>
          </p:cNvPr>
          <p:cNvGraphicFramePr>
            <a:graphicFrameLocks noChangeAspect="1"/>
          </p:cNvGraphicFramePr>
          <p:nvPr/>
        </p:nvGraphicFramePr>
        <p:xfrm>
          <a:off x="1979613" y="1052513"/>
          <a:ext cx="3695700" cy="444500"/>
        </p:xfrm>
        <a:graphic>
          <a:graphicData uri="http://schemas.openxmlformats.org/presentationml/2006/ole">
            <mc:AlternateContent xmlns:mc="http://schemas.openxmlformats.org/markup-compatibility/2006">
              <mc:Choice xmlns:v="urn:schemas-microsoft-com:vml" Requires="v">
                <p:oleObj spid="_x0000_s50226" name="Equation" r:id="rId3" imgW="3566219" imgH="320146" progId="Equation.3">
                  <p:embed/>
                </p:oleObj>
              </mc:Choice>
              <mc:Fallback>
                <p:oleObj name="Equation" r:id="rId3" imgW="3566219" imgH="32014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052513"/>
                        <a:ext cx="36957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763" name="Object 5">
            <a:extLst>
              <a:ext uri="{FF2B5EF4-FFF2-40B4-BE49-F238E27FC236}">
                <a16:creationId xmlns:a16="http://schemas.microsoft.com/office/drawing/2014/main" id="{0D210927-1721-4185-BC5F-E5272A5E1FD3}"/>
              </a:ext>
            </a:extLst>
          </p:cNvPr>
          <p:cNvGraphicFramePr>
            <a:graphicFrameLocks noChangeAspect="1"/>
          </p:cNvGraphicFramePr>
          <p:nvPr/>
        </p:nvGraphicFramePr>
        <p:xfrm>
          <a:off x="1979613" y="1700213"/>
          <a:ext cx="4826000" cy="444500"/>
        </p:xfrm>
        <a:graphic>
          <a:graphicData uri="http://schemas.openxmlformats.org/presentationml/2006/ole">
            <mc:AlternateContent xmlns:mc="http://schemas.openxmlformats.org/markup-compatibility/2006">
              <mc:Choice xmlns:v="urn:schemas-microsoft-com:vml" Requires="v">
                <p:oleObj spid="_x0000_s50227" name="Equation" r:id="rId5" imgW="4701614" imgH="320146" progId="Equation.3">
                  <p:embed/>
                </p:oleObj>
              </mc:Choice>
              <mc:Fallback>
                <p:oleObj name="Equation" r:id="rId5" imgW="4701614" imgH="320146"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1700213"/>
                        <a:ext cx="48260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764" name="Object 0">
            <a:extLst>
              <a:ext uri="{FF2B5EF4-FFF2-40B4-BE49-F238E27FC236}">
                <a16:creationId xmlns:a16="http://schemas.microsoft.com/office/drawing/2014/main" id="{A28EA8C1-4FA4-4CBF-AA62-F4A9788CC1A4}"/>
              </a:ext>
            </a:extLst>
          </p:cNvPr>
          <p:cNvGraphicFramePr>
            <a:graphicFrameLocks noGrp="1" noChangeAspect="1"/>
          </p:cNvGraphicFramePr>
          <p:nvPr>
            <p:ph sz="half" idx="1"/>
          </p:nvPr>
        </p:nvGraphicFramePr>
        <p:xfrm>
          <a:off x="1692275" y="5013325"/>
          <a:ext cx="5761038" cy="385763"/>
        </p:xfrm>
        <a:graphic>
          <a:graphicData uri="http://schemas.openxmlformats.org/presentationml/2006/ole">
            <mc:AlternateContent xmlns:mc="http://schemas.openxmlformats.org/markup-compatibility/2006">
              <mc:Choice xmlns:v="urn:schemas-microsoft-com:vml" Requires="v">
                <p:oleObj spid="_x0000_s50228" name="Equation" r:id="rId7" imgW="5745628" imgH="259256" progId="Equation.3">
                  <p:embed/>
                </p:oleObj>
              </mc:Choice>
              <mc:Fallback>
                <p:oleObj name="Equation" r:id="rId7" imgW="5745628" imgH="259256" progId="Equation.3">
                  <p:embed/>
                  <p:pic>
                    <p:nvPicPr>
                      <p:cNvPr id="0" name="Object 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5013325"/>
                        <a:ext cx="57610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5" name="Text Box 2">
            <a:extLst>
              <a:ext uri="{FF2B5EF4-FFF2-40B4-BE49-F238E27FC236}">
                <a16:creationId xmlns:a16="http://schemas.microsoft.com/office/drawing/2014/main" id="{EFED3035-921B-4C64-A9A2-A42C0A33EF27}"/>
              </a:ext>
            </a:extLst>
          </p:cNvPr>
          <p:cNvSpPr txBox="1">
            <a:spLocks noChangeArrowheads="1"/>
          </p:cNvSpPr>
          <p:nvPr/>
        </p:nvSpPr>
        <p:spPr bwMode="auto">
          <a:xfrm>
            <a:off x="6659563" y="765175"/>
            <a:ext cx="2327275" cy="466725"/>
          </a:xfrm>
          <a:prstGeom prst="rect">
            <a:avLst/>
          </a:prstGeom>
          <a:solidFill>
            <a:schemeClr val="accent1"/>
          </a:solidFill>
          <a:ln w="9525">
            <a:solidFill>
              <a:srgbClr val="006600"/>
            </a:solidFill>
            <a:miter lim="800000"/>
            <a:headEnd/>
            <a:tailEnd/>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rPr>
              <a:t>标准化后的变量</a:t>
            </a:r>
          </a:p>
        </p:txBody>
      </p:sp>
      <p:sp>
        <p:nvSpPr>
          <p:cNvPr id="117766" name="Line 3">
            <a:extLst>
              <a:ext uri="{FF2B5EF4-FFF2-40B4-BE49-F238E27FC236}">
                <a16:creationId xmlns:a16="http://schemas.microsoft.com/office/drawing/2014/main" id="{4920188D-1CEB-49AD-8A54-6EA2FC69712F}"/>
              </a:ext>
            </a:extLst>
          </p:cNvPr>
          <p:cNvSpPr>
            <a:spLocks noChangeShapeType="1"/>
          </p:cNvSpPr>
          <p:nvPr/>
        </p:nvSpPr>
        <p:spPr bwMode="auto">
          <a:xfrm flipV="1">
            <a:off x="6732588" y="1268413"/>
            <a:ext cx="287337" cy="50323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7767" name="Object 5">
            <a:extLst>
              <a:ext uri="{FF2B5EF4-FFF2-40B4-BE49-F238E27FC236}">
                <a16:creationId xmlns:a16="http://schemas.microsoft.com/office/drawing/2014/main" id="{3B2F1B59-9324-4BA9-83D6-987D3647A8D9}"/>
              </a:ext>
            </a:extLst>
          </p:cNvPr>
          <p:cNvGraphicFramePr>
            <a:graphicFrameLocks noGrp="1" noChangeAspect="1"/>
          </p:cNvGraphicFramePr>
          <p:nvPr>
            <p:ph sz="half" idx="2"/>
          </p:nvPr>
        </p:nvGraphicFramePr>
        <p:xfrm>
          <a:off x="1403350" y="3429000"/>
          <a:ext cx="7200900" cy="671513"/>
        </p:xfrm>
        <a:graphic>
          <a:graphicData uri="http://schemas.openxmlformats.org/presentationml/2006/ole">
            <mc:AlternateContent xmlns:mc="http://schemas.openxmlformats.org/markup-compatibility/2006">
              <mc:Choice xmlns:v="urn:schemas-microsoft-com:vml" Requires="v">
                <p:oleObj spid="_x0000_s50229" name="公式" r:id="rId9" imgW="4229100" imgH="393700" progId="Equation.3">
                  <p:embed/>
                </p:oleObj>
              </mc:Choice>
              <mc:Fallback>
                <p:oleObj name="公式" r:id="rId9" imgW="4229100" imgH="3937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3429000"/>
                        <a:ext cx="72009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8" name="Text Box 7">
            <a:extLst>
              <a:ext uri="{FF2B5EF4-FFF2-40B4-BE49-F238E27FC236}">
                <a16:creationId xmlns:a16="http://schemas.microsoft.com/office/drawing/2014/main" id="{C70107A5-BD97-4886-906D-EEFD8697D15F}"/>
              </a:ext>
            </a:extLst>
          </p:cNvPr>
          <p:cNvSpPr txBox="1">
            <a:spLocks noChangeArrowheads="1"/>
          </p:cNvSpPr>
          <p:nvPr/>
        </p:nvSpPr>
        <p:spPr bwMode="auto">
          <a:xfrm>
            <a:off x="755650" y="2565400"/>
            <a:ext cx="480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rPr>
              <a:t>把标准化变量还原，代入得：</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a:extLst>
              <a:ext uri="{FF2B5EF4-FFF2-40B4-BE49-F238E27FC236}">
                <a16:creationId xmlns:a16="http://schemas.microsoft.com/office/drawing/2014/main" id="{A12620BD-6F15-4EE2-9065-1C10D5315DFF}"/>
              </a:ext>
            </a:extLst>
          </p:cNvPr>
          <p:cNvSpPr txBox="1">
            <a:spLocks noChangeArrowheads="1"/>
          </p:cNvSpPr>
          <p:nvPr/>
        </p:nvSpPr>
        <p:spPr bwMode="auto">
          <a:xfrm>
            <a:off x="509588" y="1343025"/>
            <a:ext cx="7920037"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b="1"/>
              <a:t>影响人们外出旅游的因素有居民收入、交通、闲暇时间、旅游目的地治安状况、旅游目的地的环境卫生以及接待能力等等。 </a:t>
            </a:r>
          </a:p>
        </p:txBody>
      </p:sp>
      <p:sp>
        <p:nvSpPr>
          <p:cNvPr id="118787" name="Rectangle 3">
            <a:extLst>
              <a:ext uri="{FF2B5EF4-FFF2-40B4-BE49-F238E27FC236}">
                <a16:creationId xmlns:a16="http://schemas.microsoft.com/office/drawing/2014/main" id="{893631EE-A832-4C52-A5B2-63A46F38080D}"/>
              </a:ext>
            </a:extLst>
          </p:cNvPr>
          <p:cNvSpPr>
            <a:spLocks noChangeArrowheads="1"/>
          </p:cNvSpPr>
          <p:nvPr/>
        </p:nvSpPr>
        <p:spPr bwMode="auto">
          <a:xfrm>
            <a:off x="539750" y="2708275"/>
            <a:ext cx="7281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800" b="1"/>
              <a:t>由于资料的可得性和代表性，选择以下变量</a:t>
            </a:r>
            <a:r>
              <a:rPr kumimoji="1" lang="zh-CN" altLang="en-US" sz="1800" b="1"/>
              <a:t>。</a:t>
            </a:r>
            <a:r>
              <a:rPr kumimoji="1" lang="zh-CN" altLang="en-US" sz="1800"/>
              <a:t> </a:t>
            </a:r>
          </a:p>
        </p:txBody>
      </p:sp>
      <p:grpSp>
        <p:nvGrpSpPr>
          <p:cNvPr id="118788" name="Group 4">
            <a:extLst>
              <a:ext uri="{FF2B5EF4-FFF2-40B4-BE49-F238E27FC236}">
                <a16:creationId xmlns:a16="http://schemas.microsoft.com/office/drawing/2014/main" id="{DB28538D-32A7-4174-B01B-5E9F23883EAA}"/>
              </a:ext>
            </a:extLst>
          </p:cNvPr>
          <p:cNvGrpSpPr>
            <a:grpSpLocks/>
          </p:cNvGrpSpPr>
          <p:nvPr/>
        </p:nvGrpSpPr>
        <p:grpSpPr bwMode="auto">
          <a:xfrm>
            <a:off x="2268538" y="3429000"/>
            <a:ext cx="5207000" cy="2166938"/>
            <a:chOff x="1474" y="1988"/>
            <a:chExt cx="3280" cy="1365"/>
          </a:xfrm>
        </p:grpSpPr>
        <p:sp>
          <p:nvSpPr>
            <p:cNvPr id="118791" name="Rectangle 5">
              <a:extLst>
                <a:ext uri="{FF2B5EF4-FFF2-40B4-BE49-F238E27FC236}">
                  <a16:creationId xmlns:a16="http://schemas.microsoft.com/office/drawing/2014/main" id="{774E778A-AFA6-47A4-A8CD-89591DC3369A}"/>
                </a:ext>
              </a:extLst>
            </p:cNvPr>
            <p:cNvSpPr>
              <a:spLocks noChangeArrowheads="1"/>
            </p:cNvSpPr>
            <p:nvPr/>
          </p:nvSpPr>
          <p:spPr bwMode="auto">
            <a:xfrm>
              <a:off x="1950" y="1988"/>
              <a:ext cx="2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a:latin typeface="Times New Roman" panose="02020603050405020304" pitchFamily="18" charset="0"/>
                  <a:cs typeface="Times New Roman" panose="02020603050405020304" pitchFamily="18" charset="0"/>
                </a:rPr>
                <a:t>国内旅游人数</a:t>
              </a:r>
              <a:r>
                <a:rPr kumimoji="1" lang="zh-CN" altLang="en-US" sz="2400"/>
                <a:t>（百万人）</a:t>
              </a:r>
            </a:p>
          </p:txBody>
        </p:sp>
        <p:graphicFrame>
          <p:nvGraphicFramePr>
            <p:cNvPr id="118792" name="Object 6">
              <a:extLst>
                <a:ext uri="{FF2B5EF4-FFF2-40B4-BE49-F238E27FC236}">
                  <a16:creationId xmlns:a16="http://schemas.microsoft.com/office/drawing/2014/main" id="{64A52812-2A69-483B-8F68-42B7848BAC67}"/>
                </a:ext>
              </a:extLst>
            </p:cNvPr>
            <p:cNvGraphicFramePr>
              <a:graphicFrameLocks noChangeAspect="1"/>
            </p:cNvGraphicFramePr>
            <p:nvPr/>
          </p:nvGraphicFramePr>
          <p:xfrm>
            <a:off x="1519" y="2024"/>
            <a:ext cx="208" cy="305"/>
          </p:xfrm>
          <a:graphic>
            <a:graphicData uri="http://schemas.openxmlformats.org/presentationml/2006/ole">
              <mc:AlternateContent xmlns:mc="http://schemas.openxmlformats.org/markup-compatibility/2006">
                <mc:Choice xmlns:v="urn:schemas-microsoft-com:vml" Requires="v">
                  <p:oleObj spid="_x0000_s51250" name="公式" r:id="rId3" imgW="139579" imgH="164957" progId="Equation.3">
                    <p:embed/>
                  </p:oleObj>
                </mc:Choice>
                <mc:Fallback>
                  <p:oleObj name="公式" r:id="rId3" imgW="139579" imgH="164957"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 y="2024"/>
                          <a:ext cx="20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3" name="Rectangle 7">
              <a:extLst>
                <a:ext uri="{FF2B5EF4-FFF2-40B4-BE49-F238E27FC236}">
                  <a16:creationId xmlns:a16="http://schemas.microsoft.com/office/drawing/2014/main" id="{57143C50-72F7-4890-96C6-C4E36EADB55E}"/>
                </a:ext>
              </a:extLst>
            </p:cNvPr>
            <p:cNvSpPr>
              <a:spLocks noChangeArrowheads="1"/>
            </p:cNvSpPr>
            <p:nvPr/>
          </p:nvSpPr>
          <p:spPr bwMode="auto">
            <a:xfrm>
              <a:off x="1960" y="2394"/>
              <a:ext cx="24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a:latin typeface="Times New Roman" panose="02020603050405020304" pitchFamily="18" charset="0"/>
                  <a:cs typeface="Times New Roman" panose="02020603050405020304" pitchFamily="18" charset="0"/>
                </a:rPr>
                <a:t>农村居民人均纯收入</a:t>
              </a:r>
              <a:r>
                <a:rPr kumimoji="1" lang="zh-CN" altLang="en-US" sz="2400"/>
                <a:t>（元）</a:t>
              </a:r>
            </a:p>
          </p:txBody>
        </p:sp>
        <p:graphicFrame>
          <p:nvGraphicFramePr>
            <p:cNvPr id="118794" name="Object 8">
              <a:extLst>
                <a:ext uri="{FF2B5EF4-FFF2-40B4-BE49-F238E27FC236}">
                  <a16:creationId xmlns:a16="http://schemas.microsoft.com/office/drawing/2014/main" id="{4D1F0905-442B-432A-AB31-67E1747D04E9}"/>
                </a:ext>
              </a:extLst>
            </p:cNvPr>
            <p:cNvGraphicFramePr>
              <a:graphicFrameLocks noChangeAspect="1"/>
            </p:cNvGraphicFramePr>
            <p:nvPr/>
          </p:nvGraphicFramePr>
          <p:xfrm>
            <a:off x="1474" y="2251"/>
            <a:ext cx="294" cy="450"/>
          </p:xfrm>
          <a:graphic>
            <a:graphicData uri="http://schemas.openxmlformats.org/presentationml/2006/ole">
              <mc:AlternateContent xmlns:mc="http://schemas.openxmlformats.org/markup-compatibility/2006">
                <mc:Choice xmlns:v="urn:schemas-microsoft-com:vml" Requires="v">
                  <p:oleObj spid="_x0000_s51251" name="公式" r:id="rId5" imgW="152268" imgH="215713" progId="Equation.3">
                    <p:embed/>
                  </p:oleObj>
                </mc:Choice>
                <mc:Fallback>
                  <p:oleObj name="公式" r:id="rId5" imgW="152268" imgH="215713"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 y="2251"/>
                          <a:ext cx="29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5" name="Rectangle 9">
              <a:extLst>
                <a:ext uri="{FF2B5EF4-FFF2-40B4-BE49-F238E27FC236}">
                  <a16:creationId xmlns:a16="http://schemas.microsoft.com/office/drawing/2014/main" id="{01006F1A-BA98-4780-ADEA-BF02DD19A24C}"/>
                </a:ext>
              </a:extLst>
            </p:cNvPr>
            <p:cNvSpPr>
              <a:spLocks noChangeArrowheads="1"/>
            </p:cNvSpPr>
            <p:nvPr/>
          </p:nvSpPr>
          <p:spPr bwMode="auto">
            <a:xfrm>
              <a:off x="1950" y="2693"/>
              <a:ext cx="28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a:latin typeface="Times New Roman" panose="02020603050405020304" pitchFamily="18" charset="0"/>
                  <a:cs typeface="Times New Roman" panose="02020603050405020304" pitchFamily="18" charset="0"/>
                </a:rPr>
                <a:t>城镇居民人均可支配收入</a:t>
              </a:r>
              <a:r>
                <a:rPr kumimoji="1" lang="zh-CN" altLang="en-US" sz="2400"/>
                <a:t>（元）</a:t>
              </a:r>
            </a:p>
          </p:txBody>
        </p:sp>
        <p:graphicFrame>
          <p:nvGraphicFramePr>
            <p:cNvPr id="118796" name="Object 10">
              <a:extLst>
                <a:ext uri="{FF2B5EF4-FFF2-40B4-BE49-F238E27FC236}">
                  <a16:creationId xmlns:a16="http://schemas.microsoft.com/office/drawing/2014/main" id="{35D60FE3-CF55-44F5-9C0F-BA5EAD58BEBE}"/>
                </a:ext>
              </a:extLst>
            </p:cNvPr>
            <p:cNvGraphicFramePr>
              <a:graphicFrameLocks noChangeAspect="1"/>
            </p:cNvGraphicFramePr>
            <p:nvPr/>
          </p:nvGraphicFramePr>
          <p:xfrm>
            <a:off x="1474" y="2568"/>
            <a:ext cx="346" cy="415"/>
          </p:xfrm>
          <a:graphic>
            <a:graphicData uri="http://schemas.openxmlformats.org/presentationml/2006/ole">
              <mc:AlternateContent xmlns:mc="http://schemas.openxmlformats.org/markup-compatibility/2006">
                <mc:Choice xmlns:v="urn:schemas-microsoft-com:vml" Requires="v">
                  <p:oleObj spid="_x0000_s51252" name="公式" r:id="rId7" imgW="177569" imgH="215619" progId="Equation.3">
                    <p:embed/>
                  </p:oleObj>
                </mc:Choice>
                <mc:Fallback>
                  <p:oleObj name="公式" r:id="rId7" imgW="177569" imgH="215619"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4" y="2568"/>
                          <a:ext cx="346"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7" name="Rectangle 11">
              <a:extLst>
                <a:ext uri="{FF2B5EF4-FFF2-40B4-BE49-F238E27FC236}">
                  <a16:creationId xmlns:a16="http://schemas.microsoft.com/office/drawing/2014/main" id="{8A04AA58-FD89-4CEF-84CF-C12AA0A77F24}"/>
                </a:ext>
              </a:extLst>
            </p:cNvPr>
            <p:cNvSpPr>
              <a:spLocks noChangeArrowheads="1"/>
            </p:cNvSpPr>
            <p:nvPr/>
          </p:nvSpPr>
          <p:spPr bwMode="auto">
            <a:xfrm>
              <a:off x="1941" y="3028"/>
              <a:ext cx="22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a:latin typeface="Times New Roman" panose="02020603050405020304" pitchFamily="18" charset="0"/>
                  <a:cs typeface="Times New Roman" panose="02020603050405020304" pitchFamily="18" charset="0"/>
                </a:rPr>
                <a:t>公路线路里程</a:t>
              </a:r>
              <a:r>
                <a:rPr kumimoji="1" lang="zh-CN" altLang="en-US" sz="2400"/>
                <a:t>（万公里）</a:t>
              </a:r>
              <a:r>
                <a:rPr kumimoji="1" lang="zh-CN" altLang="en-US" sz="1800"/>
                <a:t> </a:t>
              </a:r>
            </a:p>
          </p:txBody>
        </p:sp>
        <p:graphicFrame>
          <p:nvGraphicFramePr>
            <p:cNvPr id="118798" name="Object 12">
              <a:extLst>
                <a:ext uri="{FF2B5EF4-FFF2-40B4-BE49-F238E27FC236}">
                  <a16:creationId xmlns:a16="http://schemas.microsoft.com/office/drawing/2014/main" id="{3D790CE5-ED7D-4560-A025-FA408D900326}"/>
                </a:ext>
              </a:extLst>
            </p:cNvPr>
            <p:cNvGraphicFramePr>
              <a:graphicFrameLocks noChangeAspect="1"/>
            </p:cNvGraphicFramePr>
            <p:nvPr/>
          </p:nvGraphicFramePr>
          <p:xfrm>
            <a:off x="1474" y="2886"/>
            <a:ext cx="329" cy="467"/>
          </p:xfrm>
          <a:graphic>
            <a:graphicData uri="http://schemas.openxmlformats.org/presentationml/2006/ole">
              <mc:AlternateContent xmlns:mc="http://schemas.openxmlformats.org/markup-compatibility/2006">
                <mc:Choice xmlns:v="urn:schemas-microsoft-com:vml" Requires="v">
                  <p:oleObj spid="_x0000_s51253" name="公式" r:id="rId9" imgW="165028" imgH="228501" progId="Equation.3">
                    <p:embed/>
                  </p:oleObj>
                </mc:Choice>
                <mc:Fallback>
                  <p:oleObj name="公式" r:id="rId9" imgW="165028" imgH="228501"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4" y="2886"/>
                          <a:ext cx="329"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8789" name="Text Box 13">
            <a:extLst>
              <a:ext uri="{FF2B5EF4-FFF2-40B4-BE49-F238E27FC236}">
                <a16:creationId xmlns:a16="http://schemas.microsoft.com/office/drawing/2014/main" id="{EE574F44-C901-429F-938D-2530F5B0234D}"/>
              </a:ext>
            </a:extLst>
          </p:cNvPr>
          <p:cNvSpPr txBox="1">
            <a:spLocks noChangeArrowheads="1"/>
          </p:cNvSpPr>
          <p:nvPr/>
        </p:nvSpPr>
        <p:spPr bwMode="auto">
          <a:xfrm>
            <a:off x="900113" y="5805488"/>
            <a:ext cx="2946400" cy="4619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rPr>
              <a:t>数据见</a:t>
            </a:r>
            <a:r>
              <a:rPr lang="en-US" altLang="zh-CN" sz="2400">
                <a:solidFill>
                  <a:srgbClr val="000000"/>
                </a:solidFill>
                <a:latin typeface="Times New Roman" panose="02020603050405020304" pitchFamily="18" charset="0"/>
                <a:cs typeface="Times New Roman" panose="02020603050405020304" pitchFamily="18" charset="0"/>
              </a:rPr>
              <a:t>sasuser.tourmx</a:t>
            </a:r>
          </a:p>
        </p:txBody>
      </p:sp>
      <p:sp>
        <p:nvSpPr>
          <p:cNvPr id="118790" name="Text Box 14">
            <a:extLst>
              <a:ext uri="{FF2B5EF4-FFF2-40B4-BE49-F238E27FC236}">
                <a16:creationId xmlns:a16="http://schemas.microsoft.com/office/drawing/2014/main" id="{016232D9-1203-4E2D-8746-17637FB1B977}"/>
              </a:ext>
            </a:extLst>
          </p:cNvPr>
          <p:cNvSpPr txBox="1">
            <a:spLocks noChangeArrowheads="1"/>
          </p:cNvSpPr>
          <p:nvPr/>
        </p:nvSpPr>
        <p:spPr bwMode="auto">
          <a:xfrm>
            <a:off x="376238" y="292100"/>
            <a:ext cx="3895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b="1">
                <a:solidFill>
                  <a:schemeClr val="tx2"/>
                </a:solidFill>
              </a:rPr>
              <a:t>例</a:t>
            </a:r>
            <a:r>
              <a:rPr lang="en-US" altLang="zh-CN" sz="2800" b="1">
                <a:solidFill>
                  <a:schemeClr val="tx2"/>
                </a:solidFill>
              </a:rPr>
              <a:t>2  </a:t>
            </a:r>
            <a:r>
              <a:rPr lang="zh-CN" altLang="en-US" sz="2800" b="1">
                <a:solidFill>
                  <a:schemeClr val="tx2"/>
                </a:solidFill>
              </a:rPr>
              <a:t>国内旅游人数模型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4DF6587-F096-41A9-AC1F-68F2F2254034}"/>
              </a:ext>
            </a:extLst>
          </p:cNvPr>
          <p:cNvSpPr>
            <a:spLocks noGrp="1" noChangeArrowheads="1"/>
          </p:cNvSpPr>
          <p:nvPr>
            <p:ph type="body" idx="1"/>
          </p:nvPr>
        </p:nvSpPr>
        <p:spPr>
          <a:xfrm>
            <a:off x="457200" y="3500438"/>
            <a:ext cx="8147050" cy="2160587"/>
          </a:xfrm>
        </p:spPr>
        <p:txBody>
          <a:bodyPr/>
          <a:lstStyle/>
          <a:p>
            <a:pPr marL="514350" indent="-514350" algn="just" eaLnBrk="1" hangingPunct="1">
              <a:buFontTx/>
              <a:buAutoNum type="arabicParenBoth"/>
              <a:defRPr/>
            </a:pPr>
            <a:r>
              <a:rPr lang="zh-CN" altLang="en-US" sz="2800" dirty="0">
                <a:solidFill>
                  <a:srgbClr val="000000"/>
                </a:solidFill>
                <a:latin typeface="新宋体" pitchFamily="49" charset="-122"/>
                <a:ea typeface="新宋体" pitchFamily="49" charset="-122"/>
              </a:rPr>
              <a:t>基于相关系数矩阵</a:t>
            </a:r>
            <a:r>
              <a:rPr lang="en-US" altLang="zh-CN" sz="2800" dirty="0">
                <a:solidFill>
                  <a:srgbClr val="000000"/>
                </a:solidFill>
                <a:latin typeface="新宋体" pitchFamily="49" charset="-122"/>
                <a:ea typeface="新宋体" pitchFamily="49" charset="-122"/>
              </a:rPr>
              <a:t>/</a:t>
            </a:r>
            <a:r>
              <a:rPr lang="zh-CN" altLang="en-US" sz="2800" dirty="0">
                <a:solidFill>
                  <a:srgbClr val="000000"/>
                </a:solidFill>
                <a:latin typeface="新宋体" pitchFamily="49" charset="-122"/>
                <a:ea typeface="新宋体" pitchFamily="49" charset="-122"/>
              </a:rPr>
              <a:t>协方差矩阵做主成分分析？</a:t>
            </a:r>
            <a:endParaRPr lang="en-US" altLang="zh-CN" sz="2800" dirty="0">
              <a:solidFill>
                <a:srgbClr val="000000"/>
              </a:solidFill>
              <a:latin typeface="新宋体" pitchFamily="49" charset="-122"/>
              <a:ea typeface="新宋体" pitchFamily="49" charset="-122"/>
            </a:endParaRPr>
          </a:p>
          <a:p>
            <a:pPr marL="514350" indent="-514350" algn="just" eaLnBrk="1" hangingPunct="1">
              <a:buFontTx/>
              <a:buAutoNum type="arabicParenBoth"/>
              <a:defRPr/>
            </a:pPr>
            <a:r>
              <a:rPr lang="zh-CN" altLang="en-US" sz="2800" dirty="0">
                <a:solidFill>
                  <a:srgbClr val="000000"/>
                </a:solidFill>
                <a:latin typeface="新宋体" pitchFamily="49" charset="-122"/>
                <a:ea typeface="新宋体" pitchFamily="49" charset="-122"/>
              </a:rPr>
              <a:t>选择几个主成分？</a:t>
            </a:r>
            <a:endParaRPr lang="en-US" altLang="zh-CN" sz="2800" dirty="0">
              <a:solidFill>
                <a:srgbClr val="000000"/>
              </a:solidFill>
              <a:latin typeface="新宋体" pitchFamily="49" charset="-122"/>
              <a:ea typeface="新宋体" pitchFamily="49" charset="-122"/>
            </a:endParaRPr>
          </a:p>
          <a:p>
            <a:pPr marL="514350" indent="-514350" algn="just" eaLnBrk="1" hangingPunct="1">
              <a:buFontTx/>
              <a:buAutoNum type="arabicParenBoth"/>
              <a:defRPr/>
            </a:pPr>
            <a:r>
              <a:rPr lang="zh-CN" altLang="en-US" sz="2800" dirty="0">
                <a:solidFill>
                  <a:srgbClr val="000000"/>
                </a:solidFill>
                <a:latin typeface="新宋体" pitchFamily="49" charset="-122"/>
                <a:ea typeface="新宋体" pitchFamily="49" charset="-122"/>
              </a:rPr>
              <a:t>如何解释主成分所包含的经济意义？</a:t>
            </a:r>
            <a:endParaRPr lang="zh-CN" altLang="en-US" sz="2800" dirty="0">
              <a:solidFill>
                <a:srgbClr val="000000"/>
              </a:solidFill>
              <a:latin typeface="宋体" pitchFamily="2" charset="-122"/>
            </a:endParaRPr>
          </a:p>
          <a:p>
            <a:pPr algn="just" eaLnBrk="1" hangingPunct="1">
              <a:buFontTx/>
              <a:buNone/>
              <a:defRPr/>
            </a:pPr>
            <a:r>
              <a:rPr lang="zh-CN" altLang="en-US" sz="2800" dirty="0">
                <a:solidFill>
                  <a:srgbClr val="000000"/>
                </a:solidFill>
                <a:latin typeface="新宋体" pitchFamily="49" charset="-122"/>
                <a:ea typeface="新宋体" pitchFamily="49" charset="-122"/>
              </a:rPr>
              <a:t>     </a:t>
            </a:r>
            <a:endParaRPr lang="zh-CN" altLang="en-US" sz="2800" dirty="0">
              <a:solidFill>
                <a:srgbClr val="000000"/>
              </a:solidFill>
            </a:endParaRPr>
          </a:p>
        </p:txBody>
      </p:sp>
      <p:sp>
        <p:nvSpPr>
          <p:cNvPr id="25603" name="Rectangle 3">
            <a:extLst>
              <a:ext uri="{FF2B5EF4-FFF2-40B4-BE49-F238E27FC236}">
                <a16:creationId xmlns:a16="http://schemas.microsoft.com/office/drawing/2014/main" id="{C304E54A-DFFC-4EC6-B81E-25FF1276B425}"/>
              </a:ext>
            </a:extLst>
          </p:cNvPr>
          <p:cNvSpPr>
            <a:spLocks noChangeArrowheads="1"/>
          </p:cNvSpPr>
          <p:nvPr/>
        </p:nvSpPr>
        <p:spPr bwMode="auto">
          <a:xfrm>
            <a:off x="395288" y="765175"/>
            <a:ext cx="83058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0"/>
              </a:spcBef>
              <a:buFontTx/>
              <a:buNone/>
            </a:pPr>
            <a:r>
              <a:rPr kumimoji="1" lang="en-US" altLang="zh-CN" sz="2800">
                <a:solidFill>
                  <a:schemeClr val="tx2"/>
                </a:solidFill>
                <a:latin typeface="新宋体" panose="02010609030101010101" pitchFamily="49" charset="-122"/>
                <a:ea typeface="新宋体" panose="02010609030101010101" pitchFamily="49" charset="-122"/>
              </a:rPr>
              <a:t>   </a:t>
            </a:r>
            <a:r>
              <a:rPr kumimoji="1" lang="zh-CN" altLang="en-US" sz="2800">
                <a:solidFill>
                  <a:srgbClr val="000000"/>
                </a:solidFill>
                <a:latin typeface="新宋体" panose="02010609030101010101" pitchFamily="49" charset="-122"/>
                <a:ea typeface="新宋体" panose="02010609030101010101" pitchFamily="49" charset="-122"/>
              </a:rPr>
              <a:t>在力求数据信息丢失最少的原则下，对高维的变量空间降维，即研究指标体系的少数几个线性组合，并且这几个线性组合所构成的综合指标将尽可能多地保留原来指标变异方面的信息。这些综合指标就称为主成分。</a:t>
            </a:r>
            <a:r>
              <a:rPr kumimoji="1" lang="zh-CN" altLang="en-US" sz="2800">
                <a:solidFill>
                  <a:srgbClr val="FF0000"/>
                </a:solidFill>
                <a:latin typeface="新宋体" panose="02010609030101010101" pitchFamily="49" charset="-122"/>
                <a:ea typeface="新宋体" panose="02010609030101010101" pitchFamily="49" charset="-122"/>
              </a:rPr>
              <a:t>要讨论的问题是：</a:t>
            </a:r>
            <a:endParaRPr kumimoji="1" lang="zh-CN" altLang="en-US" sz="2800">
              <a:solidFill>
                <a:srgbClr val="FF0000"/>
              </a:solidFill>
              <a:latin typeface="宋体" panose="02010600030101010101" pitchFamily="2" charset="-122"/>
            </a:endParaRPr>
          </a:p>
          <a:p>
            <a:pPr>
              <a:lnSpc>
                <a:spcPct val="110000"/>
              </a:lnSpc>
              <a:spcBef>
                <a:spcPct val="0"/>
              </a:spcBef>
              <a:buFontTx/>
              <a:buNone/>
            </a:pPr>
            <a:endParaRPr kumimoji="1" lang="en-US" altLang="zh-CN" sz="2800">
              <a:solidFill>
                <a:schemeClr val="tx2"/>
              </a:solidFill>
              <a:latin typeface="Times New Roman" panose="02020603050405020304" pitchFamily="18" charset="0"/>
            </a:endParaRPr>
          </a:p>
        </p:txBody>
      </p:sp>
    </p:spTree>
  </p:cSld>
  <p:clrMapOvr>
    <a:masterClrMapping/>
  </p:clrMapOvr>
  <p:transition spd="med">
    <p:strips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anim calcmode="lin" valueType="num">
                                      <p:cBhvr additive="base">
                                        <p:cTn id="7" dur="500" fill="hold"/>
                                        <p:tgtEl>
                                          <p:spTgt spid="51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2">
                                            <p:txEl>
                                              <p:pRg st="1" end="1"/>
                                            </p:txEl>
                                          </p:spTgt>
                                        </p:tgtEl>
                                        <p:attrNameLst>
                                          <p:attrName>style.visibility</p:attrName>
                                        </p:attrNameLst>
                                      </p:cBhvr>
                                      <p:to>
                                        <p:strVal val="visible"/>
                                      </p:to>
                                    </p:set>
                                    <p:anim calcmode="lin" valueType="num">
                                      <p:cBhvr additive="base">
                                        <p:cTn id="13" dur="500" fill="hold"/>
                                        <p:tgtEl>
                                          <p:spTgt spid="512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2">
                                            <p:txEl>
                                              <p:pRg st="2" end="2"/>
                                            </p:txEl>
                                          </p:spTgt>
                                        </p:tgtEl>
                                        <p:attrNameLst>
                                          <p:attrName>style.visibility</p:attrName>
                                        </p:attrNameLst>
                                      </p:cBhvr>
                                      <p:to>
                                        <p:strVal val="visible"/>
                                      </p:to>
                                    </p:set>
                                    <p:anim calcmode="lin" valueType="num">
                                      <p:cBhvr additive="base">
                                        <p:cTn id="19" dur="500" fill="hold"/>
                                        <p:tgtEl>
                                          <p:spTgt spid="512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2">
                                            <p:txEl>
                                              <p:pRg st="3" end="3"/>
                                            </p:txEl>
                                          </p:spTgt>
                                        </p:tgtEl>
                                        <p:attrNameLst>
                                          <p:attrName>style.visibility</p:attrName>
                                        </p:attrNameLst>
                                      </p:cBhvr>
                                      <p:to>
                                        <p:strVal val="visible"/>
                                      </p:to>
                                    </p:set>
                                    <p:anim calcmode="lin" valueType="num">
                                      <p:cBhvr additive="base">
                                        <p:cTn id="25" dur="500" fill="hold"/>
                                        <p:tgtEl>
                                          <p:spTgt spid="512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2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8414" name="Group 46">
            <a:extLst>
              <a:ext uri="{FF2B5EF4-FFF2-40B4-BE49-F238E27FC236}">
                <a16:creationId xmlns:a16="http://schemas.microsoft.com/office/drawing/2014/main" id="{A6DFE57A-4A2F-4C23-A2DC-13DB7660A8A3}"/>
              </a:ext>
            </a:extLst>
          </p:cNvPr>
          <p:cNvGraphicFramePr>
            <a:graphicFrameLocks noGrp="1"/>
          </p:cNvGraphicFramePr>
          <p:nvPr/>
        </p:nvGraphicFramePr>
        <p:xfrm>
          <a:off x="684213" y="2852738"/>
          <a:ext cx="7632700" cy="2255837"/>
        </p:xfrm>
        <a:graphic>
          <a:graphicData uri="http://schemas.openxmlformats.org/drawingml/2006/table">
            <a:tbl>
              <a:tblPr/>
              <a:tblGrid>
                <a:gridCol w="1296987">
                  <a:extLst>
                    <a:ext uri="{9D8B030D-6E8A-4147-A177-3AD203B41FA5}">
                      <a16:colId xmlns:a16="http://schemas.microsoft.com/office/drawing/2014/main" val="20000"/>
                    </a:ext>
                  </a:extLst>
                </a:gridCol>
                <a:gridCol w="790575">
                  <a:extLst>
                    <a:ext uri="{9D8B030D-6E8A-4147-A177-3AD203B41FA5}">
                      <a16:colId xmlns:a16="http://schemas.microsoft.com/office/drawing/2014/main" val="20001"/>
                    </a:ext>
                  </a:extLst>
                </a:gridCol>
                <a:gridCol w="1512888">
                  <a:extLst>
                    <a:ext uri="{9D8B030D-6E8A-4147-A177-3AD203B41FA5}">
                      <a16:colId xmlns:a16="http://schemas.microsoft.com/office/drawing/2014/main" val="20002"/>
                    </a:ext>
                  </a:extLst>
                </a:gridCol>
                <a:gridCol w="1439862">
                  <a:extLst>
                    <a:ext uri="{9D8B030D-6E8A-4147-A177-3AD203B41FA5}">
                      <a16:colId xmlns:a16="http://schemas.microsoft.com/office/drawing/2014/main" val="20003"/>
                    </a:ext>
                  </a:extLst>
                </a:gridCol>
                <a:gridCol w="1296988">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7621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Variable</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DF</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Estimate</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Standard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Error</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t </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值</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Prob&gt; </a:t>
                      </a:r>
                      <a:r>
                        <a:rPr kumimoji="0" lang="en-US" altLang="zh-CN" sz="2000" b="1" i="0" u="none" strike="noStrike" cap="none" normalizeH="0" baseline="0">
                          <a:ln>
                            <a:noFill/>
                          </a:ln>
                          <a:solidFill>
                            <a:schemeClr val="tx1"/>
                          </a:solidFill>
                          <a:effectLst/>
                          <a:latin typeface="Times New Roman" pitchFamily="18" charset="0"/>
                          <a:ea typeface="Terminal"/>
                          <a:cs typeface="Terminal"/>
                        </a:rPr>
                        <a:t>|t|</a:t>
                      </a:r>
                    </a:p>
                  </a:txBody>
                  <a:tcPr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93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Intercept</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Incomeon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Incomeoc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Highway</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417.8201</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66"/>
                          </a:solidFill>
                          <a:effectLst/>
                          <a:latin typeface="Times New Roman" pitchFamily="18" charset="0"/>
                          <a:ea typeface="宋体" pitchFamily="2" charset="-122"/>
                        </a:rPr>
                        <a:t>-0.1381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0.1737</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FF0066"/>
                          </a:solidFill>
                          <a:effectLst/>
                          <a:latin typeface="Times New Roman" pitchFamily="18" charset="0"/>
                          <a:ea typeface="宋体" pitchFamily="2" charset="-122"/>
                        </a:rPr>
                        <a:t>-3.0009</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74.0230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0.0699</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0.0302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0.8192</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5.6445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-1.9759</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5.7589</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-3.6633</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0.0005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 0.0836</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0.0004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0.0064</a:t>
                      </a:r>
                    </a:p>
                  </a:txBody>
                  <a:tcPr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9833" name="Text Box 25">
            <a:extLst>
              <a:ext uri="{FF2B5EF4-FFF2-40B4-BE49-F238E27FC236}">
                <a16:creationId xmlns:a16="http://schemas.microsoft.com/office/drawing/2014/main" id="{156AFFF5-4DF1-4E8F-9720-6B7E56B2C89D}"/>
              </a:ext>
            </a:extLst>
          </p:cNvPr>
          <p:cNvSpPr txBox="1">
            <a:spLocks noChangeArrowheads="1"/>
          </p:cNvSpPr>
          <p:nvPr/>
        </p:nvSpPr>
        <p:spPr bwMode="auto">
          <a:xfrm>
            <a:off x="2916238" y="2420938"/>
            <a:ext cx="2459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000" b="1">
                <a:latin typeface="Times New Roman" panose="02020603050405020304" pitchFamily="18" charset="0"/>
              </a:rPr>
              <a:t>Parameter Estimates</a:t>
            </a:r>
          </a:p>
        </p:txBody>
      </p:sp>
      <p:graphicFrame>
        <p:nvGraphicFramePr>
          <p:cNvPr id="698394" name="Group 26">
            <a:extLst>
              <a:ext uri="{FF2B5EF4-FFF2-40B4-BE49-F238E27FC236}">
                <a16:creationId xmlns:a16="http://schemas.microsoft.com/office/drawing/2014/main" id="{04262B40-B051-4F6D-B021-1E155FC4CCBC}"/>
              </a:ext>
            </a:extLst>
          </p:cNvPr>
          <p:cNvGraphicFramePr>
            <a:graphicFrameLocks noGrp="1"/>
          </p:cNvGraphicFramePr>
          <p:nvPr/>
        </p:nvGraphicFramePr>
        <p:xfrm>
          <a:off x="1258888" y="908050"/>
          <a:ext cx="6815137" cy="936625"/>
        </p:xfrm>
        <a:graphic>
          <a:graphicData uri="http://schemas.openxmlformats.org/drawingml/2006/table">
            <a:tbl>
              <a:tblPr/>
              <a:tblGrid>
                <a:gridCol w="2243137">
                  <a:extLst>
                    <a:ext uri="{9D8B030D-6E8A-4147-A177-3AD203B41FA5}">
                      <a16:colId xmlns:a16="http://schemas.microsoft.com/office/drawing/2014/main" val="20000"/>
                    </a:ext>
                  </a:extLst>
                </a:gridCol>
                <a:gridCol w="1501775">
                  <a:extLst>
                    <a:ext uri="{9D8B030D-6E8A-4147-A177-3AD203B41FA5}">
                      <a16:colId xmlns:a16="http://schemas.microsoft.com/office/drawing/2014/main" val="20001"/>
                    </a:ext>
                  </a:extLst>
                </a:gridCol>
                <a:gridCol w="1655763">
                  <a:extLst>
                    <a:ext uri="{9D8B030D-6E8A-4147-A177-3AD203B41FA5}">
                      <a16:colId xmlns:a16="http://schemas.microsoft.com/office/drawing/2014/main" val="20002"/>
                    </a:ext>
                  </a:extLst>
                </a:gridCol>
                <a:gridCol w="1414462">
                  <a:extLst>
                    <a:ext uri="{9D8B030D-6E8A-4147-A177-3AD203B41FA5}">
                      <a16:colId xmlns:a16="http://schemas.microsoft.com/office/drawing/2014/main" val="20003"/>
                    </a:ext>
                  </a:extLst>
                </a:gridCol>
              </a:tblGrid>
              <a:tr h="504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Dependent Mean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  558.1017</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bg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R-Square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0.9920</a:t>
                      </a:r>
                    </a:p>
                  </a:txBody>
                  <a:tcPr horzOverflow="overflow">
                    <a:lnL w="12700" cap="flat" cmpd="sng" algn="ctr">
                      <a:solidFill>
                        <a:schemeClr val="bg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Root MSE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  19.2003</a:t>
                      </a:r>
                    </a:p>
                  </a:txBody>
                  <a:tcPr horzOverflow="overflow">
                    <a:lnL w="12700" cap="flat" cmpd="sng" algn="ctr">
                      <a:solidFill>
                        <a:schemeClr val="bg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Adj R-Sq</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0.9890</a:t>
                      </a:r>
                    </a:p>
                  </a:txBody>
                  <a:tcPr horzOverflow="overflow">
                    <a:lnL w="12700" cap="flat" cmpd="sng" algn="ctr">
                      <a:solidFill>
                        <a:schemeClr val="bg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9852" name="Text Box 44">
            <a:extLst>
              <a:ext uri="{FF2B5EF4-FFF2-40B4-BE49-F238E27FC236}">
                <a16:creationId xmlns:a16="http://schemas.microsoft.com/office/drawing/2014/main" id="{98E4FFBF-9067-47D1-9C0C-08CFC6AF1408}"/>
              </a:ext>
            </a:extLst>
          </p:cNvPr>
          <p:cNvSpPr txBox="1">
            <a:spLocks noChangeArrowheads="1"/>
          </p:cNvSpPr>
          <p:nvPr/>
        </p:nvSpPr>
        <p:spPr bwMode="auto">
          <a:xfrm>
            <a:off x="2987675" y="406400"/>
            <a:ext cx="1903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000" b="1">
                <a:latin typeface="Times New Roman" panose="02020603050405020304" pitchFamily="18" charset="0"/>
              </a:rPr>
              <a:t>Summary of Fit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9394" name="Group 2">
            <a:extLst>
              <a:ext uri="{FF2B5EF4-FFF2-40B4-BE49-F238E27FC236}">
                <a16:creationId xmlns:a16="http://schemas.microsoft.com/office/drawing/2014/main" id="{A8EF0454-0AA9-469C-B7B9-679DD050F284}"/>
              </a:ext>
            </a:extLst>
          </p:cNvPr>
          <p:cNvGraphicFramePr>
            <a:graphicFrameLocks noGrp="1"/>
          </p:cNvGraphicFramePr>
          <p:nvPr/>
        </p:nvGraphicFramePr>
        <p:xfrm>
          <a:off x="1690688" y="3429000"/>
          <a:ext cx="5327650" cy="1524000"/>
        </p:xfrm>
        <a:graphic>
          <a:graphicData uri="http://schemas.openxmlformats.org/drawingml/2006/table">
            <a:tbl>
              <a:tblPr/>
              <a:tblGrid>
                <a:gridCol w="1152525">
                  <a:extLst>
                    <a:ext uri="{9D8B030D-6E8A-4147-A177-3AD203B41FA5}">
                      <a16:colId xmlns:a16="http://schemas.microsoft.com/office/drawing/2014/main" val="20000"/>
                    </a:ext>
                  </a:extLst>
                </a:gridCol>
                <a:gridCol w="1439862">
                  <a:extLst>
                    <a:ext uri="{9D8B030D-6E8A-4147-A177-3AD203B41FA5}">
                      <a16:colId xmlns:a16="http://schemas.microsoft.com/office/drawing/2014/main" val="20001"/>
                    </a:ext>
                  </a:extLst>
                </a:gridCol>
                <a:gridCol w="1439863">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3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x1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X2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x3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0.5810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0.5918</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0.5588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-0.5167</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-0.2623</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0.8150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0.6289</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-0.7622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0.1533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0851" name="Text Box 19">
            <a:extLst>
              <a:ext uri="{FF2B5EF4-FFF2-40B4-BE49-F238E27FC236}">
                <a16:creationId xmlns:a16="http://schemas.microsoft.com/office/drawing/2014/main" id="{B2AE82F9-05B4-4C92-8253-5572ED0BE97E}"/>
              </a:ext>
            </a:extLst>
          </p:cNvPr>
          <p:cNvSpPr txBox="1">
            <a:spLocks noChangeArrowheads="1"/>
          </p:cNvSpPr>
          <p:nvPr/>
        </p:nvSpPr>
        <p:spPr bwMode="auto">
          <a:xfrm>
            <a:off x="3203575" y="2924175"/>
            <a:ext cx="2376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rPr>
              <a:t>Eigenvectors</a:t>
            </a:r>
          </a:p>
        </p:txBody>
      </p:sp>
      <p:graphicFrame>
        <p:nvGraphicFramePr>
          <p:cNvPr id="699412" name="Group 20">
            <a:extLst>
              <a:ext uri="{FF2B5EF4-FFF2-40B4-BE49-F238E27FC236}">
                <a16:creationId xmlns:a16="http://schemas.microsoft.com/office/drawing/2014/main" id="{CCC7EDC6-3816-4B7C-9582-8DC4DFF1DE65}"/>
              </a:ext>
            </a:extLst>
          </p:cNvPr>
          <p:cNvGraphicFramePr>
            <a:graphicFrameLocks noGrp="1"/>
          </p:cNvGraphicFramePr>
          <p:nvPr/>
        </p:nvGraphicFramePr>
        <p:xfrm>
          <a:off x="1042988" y="1054100"/>
          <a:ext cx="6986587" cy="1584325"/>
        </p:xfrm>
        <a:graphic>
          <a:graphicData uri="http://schemas.openxmlformats.org/drawingml/2006/table">
            <a:tbl>
              <a:tblPr/>
              <a:tblGrid>
                <a:gridCol w="1081087">
                  <a:extLst>
                    <a:ext uri="{9D8B030D-6E8A-4147-A177-3AD203B41FA5}">
                      <a16:colId xmlns:a16="http://schemas.microsoft.com/office/drawing/2014/main" val="20000"/>
                    </a:ext>
                  </a:extLst>
                </a:gridCol>
                <a:gridCol w="1512888">
                  <a:extLst>
                    <a:ext uri="{9D8B030D-6E8A-4147-A177-3AD203B41FA5}">
                      <a16:colId xmlns:a16="http://schemas.microsoft.com/office/drawing/2014/main" val="20001"/>
                    </a:ext>
                  </a:extLst>
                </a:gridCol>
                <a:gridCol w="1439862">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gridCol w="1512887">
                  <a:extLst>
                    <a:ext uri="{9D8B030D-6E8A-4147-A177-3AD203B41FA5}">
                      <a16:colId xmlns:a16="http://schemas.microsoft.com/office/drawing/2014/main" val="20004"/>
                    </a:ext>
                  </a:extLst>
                </a:gridCol>
              </a:tblGrid>
              <a:tr h="3963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chemeClr val="tx1"/>
                        </a:solidFill>
                        <a:effectLst/>
                        <a:latin typeface="Times New Roman" pitchFamily="18" charset="0"/>
                        <a:ea typeface="Terminal"/>
                        <a:cs typeface="Terminal"/>
                      </a:endParaRPr>
                    </a:p>
                  </a:txBody>
                  <a:tcPr marT="45738" marB="4573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Eigenvalue</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Difference </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Proportion</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Cumulative</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T="45738" marB="4573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79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PCR1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PCR2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PCR3</a:t>
                      </a:r>
                    </a:p>
                  </a:txBody>
                  <a:tcPr marT="45738" marB="4573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2.8088</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 0.1850</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0.0062</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2.6238</a:t>
                      </a:r>
                      <a:endParaRPr kumimoji="0" lang="en-US" altLang="zh-CN" sz="2000" b="1"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0.1788</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0.9363 0.0617</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0.0021</a:t>
                      </a:r>
                    </a:p>
                  </a:txBody>
                  <a:tcPr marT="45738" marB="4573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0.9363 </a:t>
                      </a:r>
                      <a:r>
                        <a:rPr kumimoji="0" lang="en-US" altLang="zh-CN" sz="2000" b="1" i="0" u="none" strike="noStrike" cap="none" normalizeH="0" baseline="0">
                          <a:ln>
                            <a:noFill/>
                          </a:ln>
                          <a:solidFill>
                            <a:srgbClr val="FF0066"/>
                          </a:solidFill>
                          <a:effectLst/>
                          <a:latin typeface="Times New Roman" pitchFamily="18" charset="0"/>
                          <a:ea typeface="Terminal"/>
                          <a:cs typeface="Terminal"/>
                        </a:rPr>
                        <a:t>0.9979</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Terminal"/>
                          <a:cs typeface="Terminal"/>
                        </a:rPr>
                        <a:t>1.0000</a:t>
                      </a:r>
                    </a:p>
                  </a:txBody>
                  <a:tcPr marT="45738" marB="4573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0872" name="Text Box 40">
            <a:extLst>
              <a:ext uri="{FF2B5EF4-FFF2-40B4-BE49-F238E27FC236}">
                <a16:creationId xmlns:a16="http://schemas.microsoft.com/office/drawing/2014/main" id="{4F5B8CCC-8F5E-4C28-A0E8-FC1FF6C1323B}"/>
              </a:ext>
            </a:extLst>
          </p:cNvPr>
          <p:cNvSpPr txBox="1">
            <a:spLocks noChangeArrowheads="1"/>
          </p:cNvSpPr>
          <p:nvPr/>
        </p:nvSpPr>
        <p:spPr bwMode="auto">
          <a:xfrm>
            <a:off x="1979613" y="620713"/>
            <a:ext cx="5903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000" b="1">
                <a:latin typeface="Times New Roman" panose="02020603050405020304" pitchFamily="18" charset="0"/>
              </a:rPr>
              <a:t>Eigenvalues of the Correlation Matrix</a:t>
            </a:r>
          </a:p>
        </p:txBody>
      </p:sp>
      <p:sp>
        <p:nvSpPr>
          <p:cNvPr id="120873" name="Text Box 41">
            <a:extLst>
              <a:ext uri="{FF2B5EF4-FFF2-40B4-BE49-F238E27FC236}">
                <a16:creationId xmlns:a16="http://schemas.microsoft.com/office/drawing/2014/main" id="{30612219-3F76-41F1-AE74-13D9EF7A62E2}"/>
              </a:ext>
            </a:extLst>
          </p:cNvPr>
          <p:cNvSpPr txBox="1">
            <a:spLocks noChangeArrowheads="1"/>
          </p:cNvSpPr>
          <p:nvPr/>
        </p:nvSpPr>
        <p:spPr bwMode="auto">
          <a:xfrm>
            <a:off x="1274763" y="5507038"/>
            <a:ext cx="63928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endParaRPr lang="zh-CN" altLang="zh-CN" sz="1800"/>
          </a:p>
        </p:txBody>
      </p:sp>
      <p:sp>
        <p:nvSpPr>
          <p:cNvPr id="699434" name="Text Box 42">
            <a:extLst>
              <a:ext uri="{FF2B5EF4-FFF2-40B4-BE49-F238E27FC236}">
                <a16:creationId xmlns:a16="http://schemas.microsoft.com/office/drawing/2014/main" id="{2E85DA9D-D7C6-41DD-A2FB-805FA31E88D1}"/>
              </a:ext>
            </a:extLst>
          </p:cNvPr>
          <p:cNvSpPr txBox="1">
            <a:spLocks noChangeArrowheads="1"/>
          </p:cNvSpPr>
          <p:nvPr/>
        </p:nvSpPr>
        <p:spPr bwMode="auto">
          <a:xfrm>
            <a:off x="1331913" y="5229225"/>
            <a:ext cx="5256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latin typeface="Times New Roman" panose="02020603050405020304" pitchFamily="18" charset="0"/>
              </a:rPr>
              <a:t>F1=0.5810x</a:t>
            </a:r>
            <a:r>
              <a:rPr lang="en-US" altLang="zh-CN" sz="2800" baseline="-25000">
                <a:latin typeface="Times New Roman" panose="02020603050405020304" pitchFamily="18" charset="0"/>
              </a:rPr>
              <a:t>1</a:t>
            </a:r>
            <a:r>
              <a:rPr lang="en-US" altLang="zh-CN" sz="2800">
                <a:latin typeface="Times New Roman" panose="02020603050405020304" pitchFamily="18" charset="0"/>
              </a:rPr>
              <a:t>+0.5918x</a:t>
            </a:r>
            <a:r>
              <a:rPr lang="en-US" altLang="zh-CN" sz="2800" baseline="-25000">
                <a:latin typeface="Times New Roman" panose="02020603050405020304" pitchFamily="18" charset="0"/>
              </a:rPr>
              <a:t>2</a:t>
            </a:r>
            <a:r>
              <a:rPr lang="en-US" altLang="zh-CN" sz="2800">
                <a:latin typeface="Times New Roman" panose="02020603050405020304" pitchFamily="18" charset="0"/>
              </a:rPr>
              <a:t>+0.5588x</a:t>
            </a:r>
            <a:r>
              <a:rPr lang="en-US" altLang="zh-CN" sz="2800" baseline="-25000">
                <a:latin typeface="Times New Roman" panose="02020603050405020304" pitchFamily="18" charset="0"/>
              </a:rPr>
              <a:t>3</a:t>
            </a:r>
          </a:p>
        </p:txBody>
      </p:sp>
      <p:sp>
        <p:nvSpPr>
          <p:cNvPr id="699435" name="Text Box 43">
            <a:extLst>
              <a:ext uri="{FF2B5EF4-FFF2-40B4-BE49-F238E27FC236}">
                <a16:creationId xmlns:a16="http://schemas.microsoft.com/office/drawing/2014/main" id="{E6F3DDCF-697D-4F72-89FF-8622DD9BAFF1}"/>
              </a:ext>
            </a:extLst>
          </p:cNvPr>
          <p:cNvSpPr txBox="1">
            <a:spLocks noChangeArrowheads="1"/>
          </p:cNvSpPr>
          <p:nvPr/>
        </p:nvSpPr>
        <p:spPr bwMode="auto">
          <a:xfrm>
            <a:off x="1325563" y="5822950"/>
            <a:ext cx="5910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a:latin typeface="Times New Roman" panose="02020603050405020304" pitchFamily="18" charset="0"/>
              </a:rPr>
              <a:t>F2=-0.5167x</a:t>
            </a:r>
            <a:r>
              <a:rPr lang="en-US" altLang="zh-CN" sz="2800" baseline="-25000">
                <a:latin typeface="Times New Roman" panose="02020603050405020304" pitchFamily="18" charset="0"/>
              </a:rPr>
              <a:t>1</a:t>
            </a:r>
            <a:r>
              <a:rPr lang="en-US" altLang="zh-CN" sz="2800">
                <a:latin typeface="Times New Roman" panose="02020603050405020304" pitchFamily="18" charset="0"/>
              </a:rPr>
              <a:t>-0.2623x</a:t>
            </a:r>
            <a:r>
              <a:rPr lang="en-US" altLang="zh-CN" sz="2800" baseline="-25000">
                <a:latin typeface="Times New Roman" panose="02020603050405020304" pitchFamily="18" charset="0"/>
              </a:rPr>
              <a:t>2</a:t>
            </a:r>
            <a:r>
              <a:rPr lang="en-US" altLang="zh-CN" sz="2800">
                <a:latin typeface="Times New Roman" panose="02020603050405020304" pitchFamily="18" charset="0"/>
              </a:rPr>
              <a:t>+0.8150x</a:t>
            </a:r>
            <a:r>
              <a:rPr lang="en-US" altLang="zh-CN" sz="2800" baseline="-25000">
                <a:latin typeface="Times New Roman" panose="02020603050405020304" pitchFamily="18" charset="0"/>
              </a:rPr>
              <a:t>3</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4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434" grpId="0"/>
      <p:bldP spid="69943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46068CCD-A35B-4F54-9961-EE3923505419}"/>
              </a:ext>
            </a:extLst>
          </p:cNvPr>
          <p:cNvSpPr>
            <a:spLocks noGrp="1" noChangeArrowheads="1"/>
          </p:cNvSpPr>
          <p:nvPr>
            <p:ph type="body" sz="half" idx="1"/>
          </p:nvPr>
        </p:nvSpPr>
        <p:spPr/>
        <p:txBody>
          <a:bodyPr/>
          <a:lstStyle/>
          <a:p>
            <a:pPr eaLnBrk="1" hangingPunct="1">
              <a:buFontTx/>
              <a:buNone/>
            </a:pPr>
            <a:r>
              <a:rPr lang="en-US" altLang="zh-CN" sz="2800"/>
              <a:t>       </a:t>
            </a:r>
          </a:p>
        </p:txBody>
      </p:sp>
      <p:graphicFrame>
        <p:nvGraphicFramePr>
          <p:cNvPr id="701443" name="Group 3">
            <a:extLst>
              <a:ext uri="{FF2B5EF4-FFF2-40B4-BE49-F238E27FC236}">
                <a16:creationId xmlns:a16="http://schemas.microsoft.com/office/drawing/2014/main" id="{B66D31FD-6F2D-499A-8117-DA541A5D0962}"/>
              </a:ext>
            </a:extLst>
          </p:cNvPr>
          <p:cNvGraphicFramePr>
            <a:graphicFrameLocks noGrp="1"/>
          </p:cNvGraphicFramePr>
          <p:nvPr>
            <p:ph sz="half" idx="2"/>
          </p:nvPr>
        </p:nvGraphicFramePr>
        <p:xfrm>
          <a:off x="900113" y="1052513"/>
          <a:ext cx="7488237" cy="1828800"/>
        </p:xfrm>
        <a:graphic>
          <a:graphicData uri="http://schemas.openxmlformats.org/drawingml/2006/table">
            <a:tbl>
              <a:tblPr/>
              <a:tblGrid>
                <a:gridCol w="1368425">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gridCol w="1296987">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576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Source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DF</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Sum of Squares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Mean Square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 </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值</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Prob&gt;F</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Model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Error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Total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9</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10.7113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0.2887</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11.0000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5.3556</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0.0321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166.9328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0.0001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1882" name="Text Box 26">
            <a:extLst>
              <a:ext uri="{FF2B5EF4-FFF2-40B4-BE49-F238E27FC236}">
                <a16:creationId xmlns:a16="http://schemas.microsoft.com/office/drawing/2014/main" id="{FFCF4074-7BD0-44CB-99C8-D1FE80CF6E9A}"/>
              </a:ext>
            </a:extLst>
          </p:cNvPr>
          <p:cNvSpPr txBox="1">
            <a:spLocks noChangeArrowheads="1"/>
          </p:cNvSpPr>
          <p:nvPr/>
        </p:nvSpPr>
        <p:spPr bwMode="auto">
          <a:xfrm>
            <a:off x="2987675" y="620713"/>
            <a:ext cx="2425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000" b="1">
                <a:latin typeface="Times New Roman" panose="02020603050405020304" pitchFamily="18" charset="0"/>
              </a:rPr>
              <a:t>Analysis of Variance</a:t>
            </a:r>
          </a:p>
        </p:txBody>
      </p:sp>
      <p:graphicFrame>
        <p:nvGraphicFramePr>
          <p:cNvPr id="701467" name="Group 27">
            <a:extLst>
              <a:ext uri="{FF2B5EF4-FFF2-40B4-BE49-F238E27FC236}">
                <a16:creationId xmlns:a16="http://schemas.microsoft.com/office/drawing/2014/main" id="{763CD173-872E-4058-802D-B8AF2317269D}"/>
              </a:ext>
            </a:extLst>
          </p:cNvPr>
          <p:cNvGraphicFramePr>
            <a:graphicFrameLocks noGrp="1"/>
          </p:cNvGraphicFramePr>
          <p:nvPr/>
        </p:nvGraphicFramePr>
        <p:xfrm>
          <a:off x="1042988" y="3789363"/>
          <a:ext cx="7488237" cy="1565275"/>
        </p:xfrm>
        <a:graphic>
          <a:graphicData uri="http://schemas.openxmlformats.org/drawingml/2006/table">
            <a:tbl>
              <a:tblPr/>
              <a:tblGrid>
                <a:gridCol w="1152525">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1439862">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gridCol w="1296987">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701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Variable</a:t>
                      </a:r>
                    </a:p>
                  </a:txBody>
                  <a:tcPr marT="45739" marB="4573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DF</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Estimate</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Standard Error</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t </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值</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Prob&gt; </a:t>
                      </a:r>
                      <a:r>
                        <a:rPr kumimoji="0" lang="en-US" altLang="zh-CN" sz="2000" b="1" i="0" u="none" strike="noStrike" cap="none" normalizeH="0" baseline="0">
                          <a:ln>
                            <a:noFill/>
                          </a:ln>
                          <a:solidFill>
                            <a:schemeClr val="tx1"/>
                          </a:solidFill>
                          <a:effectLst/>
                          <a:latin typeface="Times New Roman" pitchFamily="18" charset="0"/>
                          <a:ea typeface="Terminal"/>
                          <a:cs typeface="Terminal"/>
                        </a:rPr>
                        <a:t>|t|</a:t>
                      </a:r>
                    </a:p>
                  </a:txBody>
                  <a:tcPr marT="45739" marB="4573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3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F2</a:t>
                      </a:r>
                    </a:p>
                  </a:txBody>
                  <a:tcPr marT="45739" marB="4573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0.5767</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-0.4620</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0.0322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0.1256</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17.8977</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 -3.6794</a:t>
                      </a:r>
                    </a:p>
                  </a:txBody>
                  <a:tcPr marT="45739" marB="4573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0.0001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0.0051</a:t>
                      </a:r>
                    </a:p>
                  </a:txBody>
                  <a:tcPr marT="45739" marB="4573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1906" name="Text Box 50">
            <a:extLst>
              <a:ext uri="{FF2B5EF4-FFF2-40B4-BE49-F238E27FC236}">
                <a16:creationId xmlns:a16="http://schemas.microsoft.com/office/drawing/2014/main" id="{F46CBE1E-427A-483D-9F0A-4C14F9B68F0D}"/>
              </a:ext>
            </a:extLst>
          </p:cNvPr>
          <p:cNvSpPr txBox="1">
            <a:spLocks noChangeArrowheads="1"/>
          </p:cNvSpPr>
          <p:nvPr/>
        </p:nvSpPr>
        <p:spPr bwMode="auto">
          <a:xfrm>
            <a:off x="3130550" y="3357563"/>
            <a:ext cx="2459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000" b="1">
                <a:latin typeface="Times New Roman" panose="02020603050405020304" pitchFamily="18" charset="0"/>
              </a:rPr>
              <a:t>Parameter Estimates</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882" name="Object 2">
            <a:extLst>
              <a:ext uri="{FF2B5EF4-FFF2-40B4-BE49-F238E27FC236}">
                <a16:creationId xmlns:a16="http://schemas.microsoft.com/office/drawing/2014/main" id="{AAC3C221-D9F8-41F3-8F72-A5227DABF017}"/>
              </a:ext>
            </a:extLst>
          </p:cNvPr>
          <p:cNvGraphicFramePr>
            <a:graphicFrameLocks noChangeAspect="1"/>
          </p:cNvGraphicFramePr>
          <p:nvPr/>
        </p:nvGraphicFramePr>
        <p:xfrm>
          <a:off x="1908175" y="908050"/>
          <a:ext cx="3362325" cy="484188"/>
        </p:xfrm>
        <a:graphic>
          <a:graphicData uri="http://schemas.openxmlformats.org/presentationml/2006/ole">
            <mc:AlternateContent xmlns:mc="http://schemas.openxmlformats.org/markup-compatibility/2006">
              <mc:Choice xmlns:v="urn:schemas-microsoft-com:vml" Requires="v">
                <p:oleObj spid="_x0000_s52274" name="公式" r:id="rId3" imgW="1432738" imgH="68501" progId="Equation.3">
                  <p:embed/>
                </p:oleObj>
              </mc:Choice>
              <mc:Fallback>
                <p:oleObj name="公式" r:id="rId3" imgW="1432738" imgH="68501"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908050"/>
                        <a:ext cx="336232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883" name="Object 3">
            <a:extLst>
              <a:ext uri="{FF2B5EF4-FFF2-40B4-BE49-F238E27FC236}">
                <a16:creationId xmlns:a16="http://schemas.microsoft.com/office/drawing/2014/main" id="{CD86C65E-5B2D-41F1-952E-410649D4C987}"/>
              </a:ext>
            </a:extLst>
          </p:cNvPr>
          <p:cNvGraphicFramePr>
            <a:graphicFrameLocks noChangeAspect="1"/>
          </p:cNvGraphicFramePr>
          <p:nvPr/>
        </p:nvGraphicFramePr>
        <p:xfrm>
          <a:off x="1908175" y="1771650"/>
          <a:ext cx="5327650" cy="495300"/>
        </p:xfrm>
        <a:graphic>
          <a:graphicData uri="http://schemas.openxmlformats.org/presentationml/2006/ole">
            <mc:AlternateContent xmlns:mc="http://schemas.openxmlformats.org/markup-compatibility/2006">
              <mc:Choice xmlns:v="urn:schemas-microsoft-com:vml" Requires="v">
                <p:oleObj spid="_x0000_s52275" name="公式" r:id="rId5" imgW="2644362" imgH="213589" progId="Equation.3">
                  <p:embed/>
                </p:oleObj>
              </mc:Choice>
              <mc:Fallback>
                <p:oleObj name="公式" r:id="rId5" imgW="2644362" imgH="21358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1771650"/>
                        <a:ext cx="53276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884" name="Text Box 5">
            <a:extLst>
              <a:ext uri="{FF2B5EF4-FFF2-40B4-BE49-F238E27FC236}">
                <a16:creationId xmlns:a16="http://schemas.microsoft.com/office/drawing/2014/main" id="{663CD44F-6BB7-44DB-BC12-A77AAACB88C5}"/>
              </a:ext>
            </a:extLst>
          </p:cNvPr>
          <p:cNvSpPr txBox="1">
            <a:spLocks noChangeArrowheads="1"/>
          </p:cNvSpPr>
          <p:nvPr/>
        </p:nvSpPr>
        <p:spPr bwMode="auto">
          <a:xfrm>
            <a:off x="6659563" y="765175"/>
            <a:ext cx="2327275" cy="466725"/>
          </a:xfrm>
          <a:prstGeom prst="rect">
            <a:avLst/>
          </a:prstGeom>
          <a:solidFill>
            <a:schemeClr val="accent1"/>
          </a:solidFill>
          <a:ln w="9525">
            <a:solidFill>
              <a:srgbClr val="006600"/>
            </a:solidFill>
            <a:miter lim="800000"/>
            <a:headEnd/>
            <a:tailEnd/>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rPr>
              <a:t>标准化后的变量</a:t>
            </a:r>
          </a:p>
        </p:txBody>
      </p:sp>
      <p:sp>
        <p:nvSpPr>
          <p:cNvPr id="122885" name="Line 6">
            <a:extLst>
              <a:ext uri="{FF2B5EF4-FFF2-40B4-BE49-F238E27FC236}">
                <a16:creationId xmlns:a16="http://schemas.microsoft.com/office/drawing/2014/main" id="{B948B5FC-C6D4-4D6B-9748-AF42C9EA33B7}"/>
              </a:ext>
            </a:extLst>
          </p:cNvPr>
          <p:cNvSpPr>
            <a:spLocks noChangeShapeType="1"/>
          </p:cNvSpPr>
          <p:nvPr/>
        </p:nvSpPr>
        <p:spPr bwMode="auto">
          <a:xfrm flipV="1">
            <a:off x="6732588" y="1268413"/>
            <a:ext cx="287337" cy="50323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22886" name="Object 7">
            <a:extLst>
              <a:ext uri="{FF2B5EF4-FFF2-40B4-BE49-F238E27FC236}">
                <a16:creationId xmlns:a16="http://schemas.microsoft.com/office/drawing/2014/main" id="{D32AE81D-BB11-44F6-8557-DE2F2880F67D}"/>
              </a:ext>
            </a:extLst>
          </p:cNvPr>
          <p:cNvGraphicFramePr>
            <a:graphicFrameLocks noGrp="1" noChangeAspect="1"/>
          </p:cNvGraphicFramePr>
          <p:nvPr>
            <p:ph sz="half" idx="2"/>
          </p:nvPr>
        </p:nvGraphicFramePr>
        <p:xfrm>
          <a:off x="246063" y="3573463"/>
          <a:ext cx="8897937" cy="628650"/>
        </p:xfrm>
        <a:graphic>
          <a:graphicData uri="http://schemas.openxmlformats.org/presentationml/2006/ole">
            <mc:AlternateContent xmlns:mc="http://schemas.openxmlformats.org/markup-compatibility/2006">
              <mc:Choice xmlns:v="urn:schemas-microsoft-com:vml" Requires="v">
                <p:oleObj spid="_x0000_s52276" name="公式" r:id="rId7" imgW="5829300" imgH="406400" progId="Equation.3">
                  <p:embed/>
                </p:oleObj>
              </mc:Choice>
              <mc:Fallback>
                <p:oleObj name="公式" r:id="rId7" imgW="5829300" imgH="4064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063" y="3573463"/>
                        <a:ext cx="8897937"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887" name="Text Box 8">
            <a:extLst>
              <a:ext uri="{FF2B5EF4-FFF2-40B4-BE49-F238E27FC236}">
                <a16:creationId xmlns:a16="http://schemas.microsoft.com/office/drawing/2014/main" id="{9F93E8EA-DD6E-43AC-A170-9680FFA59683}"/>
              </a:ext>
            </a:extLst>
          </p:cNvPr>
          <p:cNvSpPr txBox="1">
            <a:spLocks noChangeArrowheads="1"/>
          </p:cNvSpPr>
          <p:nvPr/>
        </p:nvSpPr>
        <p:spPr bwMode="auto">
          <a:xfrm>
            <a:off x="755650" y="2565400"/>
            <a:ext cx="480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rPr>
              <a:t>把标准化变量还原，代入得：</a:t>
            </a:r>
          </a:p>
        </p:txBody>
      </p:sp>
      <p:graphicFrame>
        <p:nvGraphicFramePr>
          <p:cNvPr id="122888" name="Object 13">
            <a:extLst>
              <a:ext uri="{FF2B5EF4-FFF2-40B4-BE49-F238E27FC236}">
                <a16:creationId xmlns:a16="http://schemas.microsoft.com/office/drawing/2014/main" id="{2012555E-2835-469C-916A-F272C51C249F}"/>
              </a:ext>
            </a:extLst>
          </p:cNvPr>
          <p:cNvGraphicFramePr>
            <a:graphicFrameLocks noGrp="1" noChangeAspect="1"/>
          </p:cNvGraphicFramePr>
          <p:nvPr>
            <p:ph sz="half" idx="1"/>
          </p:nvPr>
        </p:nvGraphicFramePr>
        <p:xfrm>
          <a:off x="971550" y="4581525"/>
          <a:ext cx="7364413" cy="469900"/>
        </p:xfrm>
        <a:graphic>
          <a:graphicData uri="http://schemas.openxmlformats.org/presentationml/2006/ole">
            <mc:AlternateContent xmlns:mc="http://schemas.openxmlformats.org/markup-compatibility/2006">
              <mc:Choice xmlns:v="urn:schemas-microsoft-com:vml" Requires="v">
                <p:oleObj spid="_x0000_s52277" name="公式" r:id="rId9" imgW="3581400" imgH="228600" progId="Equation.3">
                  <p:embed/>
                </p:oleObj>
              </mc:Choice>
              <mc:Fallback>
                <p:oleObj name="公式" r:id="rId9" imgW="3581400" imgH="2286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4581525"/>
                        <a:ext cx="736441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906" name="Object 2">
            <a:extLst>
              <a:ext uri="{FF2B5EF4-FFF2-40B4-BE49-F238E27FC236}">
                <a16:creationId xmlns:a16="http://schemas.microsoft.com/office/drawing/2014/main" id="{241E2FB6-AD3D-4557-9F93-07127E708F90}"/>
              </a:ext>
            </a:extLst>
          </p:cNvPr>
          <p:cNvGraphicFramePr>
            <a:graphicFrameLocks noChangeAspect="1"/>
          </p:cNvGraphicFramePr>
          <p:nvPr/>
        </p:nvGraphicFramePr>
        <p:xfrm>
          <a:off x="2268538" y="854075"/>
          <a:ext cx="2735262" cy="661988"/>
        </p:xfrm>
        <a:graphic>
          <a:graphicData uri="http://schemas.openxmlformats.org/presentationml/2006/ole">
            <mc:AlternateContent xmlns:mc="http://schemas.openxmlformats.org/markup-compatibility/2006">
              <mc:Choice xmlns:v="urn:schemas-microsoft-com:vml" Requires="v">
                <p:oleObj spid="_x0000_s53298" name="公式" r:id="rId3" imgW="975360" imgH="213589" progId="Equation.3">
                  <p:embed/>
                </p:oleObj>
              </mc:Choice>
              <mc:Fallback>
                <p:oleObj name="公式" r:id="rId3" imgW="975360" imgH="21358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854075"/>
                        <a:ext cx="273526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07" name="Object 3">
            <a:extLst>
              <a:ext uri="{FF2B5EF4-FFF2-40B4-BE49-F238E27FC236}">
                <a16:creationId xmlns:a16="http://schemas.microsoft.com/office/drawing/2014/main" id="{0CC3AD7A-0F42-4BA0-8B17-637BBC63A221}"/>
              </a:ext>
            </a:extLst>
          </p:cNvPr>
          <p:cNvGraphicFramePr>
            <a:graphicFrameLocks noChangeAspect="1"/>
          </p:cNvGraphicFramePr>
          <p:nvPr/>
        </p:nvGraphicFramePr>
        <p:xfrm>
          <a:off x="1763713" y="1771650"/>
          <a:ext cx="5111750" cy="500063"/>
        </p:xfrm>
        <a:graphic>
          <a:graphicData uri="http://schemas.openxmlformats.org/presentationml/2006/ole">
            <mc:AlternateContent xmlns:mc="http://schemas.openxmlformats.org/markup-compatibility/2006">
              <mc:Choice xmlns:v="urn:schemas-microsoft-com:vml" Requires="v">
                <p:oleObj spid="_x0000_s53299" name="公式" r:id="rId5" imgW="2644362" imgH="213589" progId="Equation.3">
                  <p:embed/>
                </p:oleObj>
              </mc:Choice>
              <mc:Fallback>
                <p:oleObj name="公式" r:id="rId5" imgW="2644362" imgH="21358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1771650"/>
                        <a:ext cx="51117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908" name="Text Box 5">
            <a:extLst>
              <a:ext uri="{FF2B5EF4-FFF2-40B4-BE49-F238E27FC236}">
                <a16:creationId xmlns:a16="http://schemas.microsoft.com/office/drawing/2014/main" id="{AB71C18D-638B-4F7B-8EFD-F507BD613403}"/>
              </a:ext>
            </a:extLst>
          </p:cNvPr>
          <p:cNvSpPr txBox="1">
            <a:spLocks noChangeArrowheads="1"/>
          </p:cNvSpPr>
          <p:nvPr/>
        </p:nvSpPr>
        <p:spPr bwMode="auto">
          <a:xfrm>
            <a:off x="6659563" y="765175"/>
            <a:ext cx="2327275" cy="466725"/>
          </a:xfrm>
          <a:prstGeom prst="rect">
            <a:avLst/>
          </a:prstGeom>
          <a:solidFill>
            <a:schemeClr val="accent1"/>
          </a:solidFill>
          <a:ln w="9525">
            <a:solidFill>
              <a:srgbClr val="006600"/>
            </a:solidFill>
            <a:miter lim="800000"/>
            <a:headEnd/>
            <a:tailEnd/>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rPr>
              <a:t>标准化后的变量</a:t>
            </a:r>
          </a:p>
        </p:txBody>
      </p:sp>
      <p:sp>
        <p:nvSpPr>
          <p:cNvPr id="123909" name="Line 6">
            <a:extLst>
              <a:ext uri="{FF2B5EF4-FFF2-40B4-BE49-F238E27FC236}">
                <a16:creationId xmlns:a16="http://schemas.microsoft.com/office/drawing/2014/main" id="{C0842773-87FB-4C43-B277-F072DC954C85}"/>
              </a:ext>
            </a:extLst>
          </p:cNvPr>
          <p:cNvSpPr>
            <a:spLocks noChangeShapeType="1"/>
          </p:cNvSpPr>
          <p:nvPr/>
        </p:nvSpPr>
        <p:spPr bwMode="auto">
          <a:xfrm flipV="1">
            <a:off x="6732588" y="1268413"/>
            <a:ext cx="287337" cy="50323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23910" name="Object 7">
            <a:extLst>
              <a:ext uri="{FF2B5EF4-FFF2-40B4-BE49-F238E27FC236}">
                <a16:creationId xmlns:a16="http://schemas.microsoft.com/office/drawing/2014/main" id="{020C2FE4-4038-44F6-8984-9142F1FF5A94}"/>
              </a:ext>
            </a:extLst>
          </p:cNvPr>
          <p:cNvGraphicFramePr>
            <a:graphicFrameLocks noGrp="1" noChangeAspect="1"/>
          </p:cNvGraphicFramePr>
          <p:nvPr>
            <p:ph sz="half" idx="2"/>
          </p:nvPr>
        </p:nvGraphicFramePr>
        <p:xfrm>
          <a:off x="611188" y="3573463"/>
          <a:ext cx="8064500" cy="647700"/>
        </p:xfrm>
        <a:graphic>
          <a:graphicData uri="http://schemas.openxmlformats.org/presentationml/2006/ole">
            <mc:AlternateContent xmlns:mc="http://schemas.openxmlformats.org/markup-compatibility/2006">
              <mc:Choice xmlns:v="urn:schemas-microsoft-com:vml" Requires="v">
                <p:oleObj spid="_x0000_s53300" name="公式" r:id="rId7" imgW="5816600" imgH="406400" progId="Equation.3">
                  <p:embed/>
                </p:oleObj>
              </mc:Choice>
              <mc:Fallback>
                <p:oleObj name="公式" r:id="rId7" imgW="5816600" imgH="4064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3573463"/>
                        <a:ext cx="8064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911" name="Text Box 8">
            <a:extLst>
              <a:ext uri="{FF2B5EF4-FFF2-40B4-BE49-F238E27FC236}">
                <a16:creationId xmlns:a16="http://schemas.microsoft.com/office/drawing/2014/main" id="{689F425F-AFC1-4C60-8E16-A681E350FF51}"/>
              </a:ext>
            </a:extLst>
          </p:cNvPr>
          <p:cNvSpPr txBox="1">
            <a:spLocks noChangeArrowheads="1"/>
          </p:cNvSpPr>
          <p:nvPr/>
        </p:nvSpPr>
        <p:spPr bwMode="auto">
          <a:xfrm>
            <a:off x="755650" y="2565400"/>
            <a:ext cx="480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rPr>
              <a:t>把标准化变量还原，代入得：</a:t>
            </a:r>
          </a:p>
        </p:txBody>
      </p:sp>
      <p:graphicFrame>
        <p:nvGraphicFramePr>
          <p:cNvPr id="123912" name="对象 1">
            <a:extLst>
              <a:ext uri="{FF2B5EF4-FFF2-40B4-BE49-F238E27FC236}">
                <a16:creationId xmlns:a16="http://schemas.microsoft.com/office/drawing/2014/main" id="{79BED837-7BCA-493B-BDB2-0E3F9E328294}"/>
              </a:ext>
            </a:extLst>
          </p:cNvPr>
          <p:cNvGraphicFramePr>
            <a:graphicFrameLocks noChangeAspect="1"/>
          </p:cNvGraphicFramePr>
          <p:nvPr/>
        </p:nvGraphicFramePr>
        <p:xfrm>
          <a:off x="1116013" y="4724400"/>
          <a:ext cx="7364412" cy="474663"/>
        </p:xfrm>
        <a:graphic>
          <a:graphicData uri="http://schemas.openxmlformats.org/presentationml/2006/ole">
            <mc:AlternateContent xmlns:mc="http://schemas.openxmlformats.org/markup-compatibility/2006">
              <mc:Choice xmlns:v="urn:schemas-microsoft-com:vml" Requires="v">
                <p:oleObj spid="_x0000_s53301" name="公式" r:id="rId9" imgW="3543300" imgH="228600" progId="Equation.3">
                  <p:embed/>
                </p:oleObj>
              </mc:Choice>
              <mc:Fallback>
                <p:oleObj name="公式" r:id="rId9" imgW="3543300" imgH="228600" progId="Equation.3">
                  <p:embed/>
                  <p:pic>
                    <p:nvPicPr>
                      <p:cNvPr id="0" name="对象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013" y="4724400"/>
                        <a:ext cx="7364412"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207CC8AB-4E4B-48AE-952B-D18C972FE1F7}"/>
              </a:ext>
            </a:extLst>
          </p:cNvPr>
          <p:cNvSpPr>
            <a:spLocks noGrp="1" noChangeArrowheads="1"/>
          </p:cNvSpPr>
          <p:nvPr>
            <p:ph type="ctrTitle"/>
          </p:nvPr>
        </p:nvSpPr>
        <p:spPr>
          <a:xfrm>
            <a:off x="214313" y="214313"/>
            <a:ext cx="7893050" cy="612775"/>
          </a:xfrm>
        </p:spPr>
        <p:txBody>
          <a:bodyPr/>
          <a:lstStyle/>
          <a:p>
            <a:pPr algn="l" eaLnBrk="1" hangingPunct="1">
              <a:defRPr/>
            </a:pPr>
            <a:r>
              <a:rPr kumimoji="1" lang="zh-CN" altLang="en-US" sz="4000" b="0" dirty="0">
                <a:solidFill>
                  <a:schemeClr val="tx1"/>
                </a:solidFill>
                <a:effectLst/>
                <a:latin typeface="黑体" pitchFamily="2" charset="-122"/>
                <a:ea typeface="黑体" pitchFamily="2" charset="-122"/>
              </a:rPr>
              <a:t>主成分的改进</a:t>
            </a:r>
            <a:endParaRPr kumimoji="1" lang="zh-CN" altLang="en-US" sz="4000" b="0" dirty="0">
              <a:solidFill>
                <a:schemeClr val="tx1"/>
              </a:solidFill>
              <a:latin typeface="黑体" pitchFamily="2" charset="-122"/>
              <a:ea typeface="黑体" pitchFamily="2" charset="-122"/>
            </a:endParaRPr>
          </a:p>
        </p:txBody>
      </p:sp>
      <p:sp>
        <p:nvSpPr>
          <p:cNvPr id="124931" name="TextBox 2">
            <a:extLst>
              <a:ext uri="{FF2B5EF4-FFF2-40B4-BE49-F238E27FC236}">
                <a16:creationId xmlns:a16="http://schemas.microsoft.com/office/drawing/2014/main" id="{43DBA401-69E1-462F-B1AA-32750DC89E3D}"/>
              </a:ext>
            </a:extLst>
          </p:cNvPr>
          <p:cNvSpPr txBox="1">
            <a:spLocks noChangeArrowheads="1"/>
          </p:cNvSpPr>
          <p:nvPr/>
        </p:nvSpPr>
        <p:spPr bwMode="auto">
          <a:xfrm>
            <a:off x="285750" y="1143000"/>
            <a:ext cx="7072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b="1">
                <a:latin typeface="Times New Roman" panose="02020603050405020304" pitchFamily="18" charset="0"/>
                <a:cs typeface="Times New Roman" panose="02020603050405020304" pitchFamily="18" charset="0"/>
              </a:rPr>
              <a:t>1</a:t>
            </a:r>
            <a:r>
              <a:rPr lang="zh-CN" altLang="en-US" b="1">
                <a:latin typeface="Times New Roman" panose="02020603050405020304" pitchFamily="18" charset="0"/>
                <a:cs typeface="Times New Roman" panose="02020603050405020304" pitchFamily="18" charset="0"/>
              </a:rPr>
              <a:t>、</a:t>
            </a:r>
            <a:r>
              <a:rPr lang="zh-CN" altLang="en-US" b="1"/>
              <a:t>无量纲化的改进</a:t>
            </a:r>
          </a:p>
        </p:txBody>
      </p:sp>
      <p:sp>
        <p:nvSpPr>
          <p:cNvPr id="58374" name="TextBox 3">
            <a:extLst>
              <a:ext uri="{FF2B5EF4-FFF2-40B4-BE49-F238E27FC236}">
                <a16:creationId xmlns:a16="http://schemas.microsoft.com/office/drawing/2014/main" id="{88D44954-5291-4A8B-9C35-A1F6A8871F70}"/>
              </a:ext>
            </a:extLst>
          </p:cNvPr>
          <p:cNvSpPr txBox="1">
            <a:spLocks noChangeArrowheads="1"/>
          </p:cNvSpPr>
          <p:nvPr/>
        </p:nvSpPr>
        <p:spPr bwMode="auto">
          <a:xfrm>
            <a:off x="500063" y="5429250"/>
            <a:ext cx="7858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b="1"/>
              <a:t>从标准化的数据提取的主成分，实际上只包含了各指标间相互影响这一部分信息，不能准确反映原始数据所包含的全部信息。</a:t>
            </a:r>
          </a:p>
        </p:txBody>
      </p:sp>
      <p:graphicFrame>
        <p:nvGraphicFramePr>
          <p:cNvPr id="58370" name="Object 13">
            <a:extLst>
              <a:ext uri="{FF2B5EF4-FFF2-40B4-BE49-F238E27FC236}">
                <a16:creationId xmlns:a16="http://schemas.microsoft.com/office/drawing/2014/main" id="{A4FD03A6-C991-42C6-93A5-1A30E3315C45}"/>
              </a:ext>
            </a:extLst>
          </p:cNvPr>
          <p:cNvGraphicFramePr>
            <a:graphicFrameLocks noChangeAspect="1"/>
          </p:cNvGraphicFramePr>
          <p:nvPr/>
        </p:nvGraphicFramePr>
        <p:xfrm>
          <a:off x="714375" y="1857375"/>
          <a:ext cx="6072188" cy="1597025"/>
        </p:xfrm>
        <a:graphic>
          <a:graphicData uri="http://schemas.openxmlformats.org/presentationml/2006/ole">
            <mc:AlternateContent xmlns:mc="http://schemas.openxmlformats.org/markup-compatibility/2006">
              <mc:Choice xmlns:v="urn:schemas-microsoft-com:vml" Requires="v">
                <p:oleObj spid="_x0000_s54298" name="公式" r:id="rId3" imgW="3581400" imgH="939800" progId="Equation.3">
                  <p:embed/>
                </p:oleObj>
              </mc:Choice>
              <mc:Fallback>
                <p:oleObj name="公式" r:id="rId3" imgW="3581400" imgH="9398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1857375"/>
                        <a:ext cx="6072188" cy="15970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4" name="Object 14">
            <a:extLst>
              <a:ext uri="{FF2B5EF4-FFF2-40B4-BE49-F238E27FC236}">
                <a16:creationId xmlns:a16="http://schemas.microsoft.com/office/drawing/2014/main" id="{1CB2A32F-CA47-43B8-96B5-32C92968C975}"/>
              </a:ext>
            </a:extLst>
          </p:cNvPr>
          <p:cNvGraphicFramePr>
            <a:graphicFrameLocks noChangeAspect="1"/>
          </p:cNvGraphicFramePr>
          <p:nvPr/>
        </p:nvGraphicFramePr>
        <p:xfrm>
          <a:off x="1428750" y="3643313"/>
          <a:ext cx="5100638" cy="1735137"/>
        </p:xfrm>
        <a:graphic>
          <a:graphicData uri="http://schemas.openxmlformats.org/presentationml/2006/ole">
            <mc:AlternateContent xmlns:mc="http://schemas.openxmlformats.org/markup-compatibility/2006">
              <mc:Choice xmlns:v="urn:schemas-microsoft-com:vml" Requires="v">
                <p:oleObj spid="_x0000_s54299" name="公式" r:id="rId5" imgW="2768600" imgH="939800" progId="Equation.3">
                  <p:embed/>
                </p:oleObj>
              </mc:Choice>
              <mc:Fallback>
                <p:oleObj name="公式" r:id="rId5" imgW="2768600" imgH="9398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3643313"/>
                        <a:ext cx="5100638" cy="173513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AC80B-812C-4586-8492-0572363EA0E2}"/>
              </a:ext>
            </a:extLst>
          </p:cNvPr>
          <p:cNvSpPr>
            <a:spLocks noGrp="1"/>
          </p:cNvSpPr>
          <p:nvPr>
            <p:ph type="title"/>
          </p:nvPr>
        </p:nvSpPr>
        <p:spPr/>
        <p:txBody>
          <a:bodyPr/>
          <a:lstStyle/>
          <a:p>
            <a:pPr algn="l">
              <a:defRPr/>
            </a:pPr>
            <a:r>
              <a:rPr lang="zh-CN" altLang="en-US" dirty="0"/>
              <a:t>无量纲化</a:t>
            </a:r>
          </a:p>
        </p:txBody>
      </p:sp>
      <p:sp>
        <p:nvSpPr>
          <p:cNvPr id="125955" name="内容占位符 2">
            <a:extLst>
              <a:ext uri="{FF2B5EF4-FFF2-40B4-BE49-F238E27FC236}">
                <a16:creationId xmlns:a16="http://schemas.microsoft.com/office/drawing/2014/main" id="{C43B0DC5-01AE-4C74-9C72-256AAC8C6C77}"/>
              </a:ext>
            </a:extLst>
          </p:cNvPr>
          <p:cNvSpPr>
            <a:spLocks noGrp="1" noChangeArrowheads="1"/>
          </p:cNvSpPr>
          <p:nvPr>
            <p:ph idx="1"/>
          </p:nvPr>
        </p:nvSpPr>
        <p:spPr/>
        <p:txBody>
          <a:bodyPr/>
          <a:lstStyle/>
          <a:p>
            <a:r>
              <a:rPr lang="zh-CN" altLang="en-US" dirty="0"/>
              <a:t>标准化  </a:t>
            </a:r>
            <a:endParaRPr lang="en-US" altLang="zh-CN" dirty="0"/>
          </a:p>
          <a:p>
            <a:r>
              <a:rPr lang="zh-CN" altLang="en-US" dirty="0"/>
              <a:t>均值化</a:t>
            </a:r>
            <a:endParaRPr lang="en-US" altLang="zh-CN" dirty="0"/>
          </a:p>
          <a:p>
            <a:r>
              <a:rPr lang="zh-CN" altLang="en-US"/>
              <a:t>最小最大值法   </a:t>
            </a:r>
            <a:r>
              <a:rPr lang="en-US" altLang="zh-CN" dirty="0"/>
              <a:t>0-1</a:t>
            </a:r>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Box 3">
            <a:extLst>
              <a:ext uri="{FF2B5EF4-FFF2-40B4-BE49-F238E27FC236}">
                <a16:creationId xmlns:a16="http://schemas.microsoft.com/office/drawing/2014/main" id="{145514B7-0A2C-4706-A167-7F29C17FB437}"/>
              </a:ext>
            </a:extLst>
          </p:cNvPr>
          <p:cNvSpPr txBox="1">
            <a:spLocks noChangeArrowheads="1"/>
          </p:cNvSpPr>
          <p:nvPr/>
        </p:nvSpPr>
        <p:spPr bwMode="auto">
          <a:xfrm>
            <a:off x="500063" y="357188"/>
            <a:ext cx="7929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b="1"/>
              <a:t>改进原始数据的无量纲化方法</a:t>
            </a:r>
          </a:p>
        </p:txBody>
      </p:sp>
      <p:sp>
        <p:nvSpPr>
          <p:cNvPr id="126979" name="TextBox 4">
            <a:extLst>
              <a:ext uri="{FF2B5EF4-FFF2-40B4-BE49-F238E27FC236}">
                <a16:creationId xmlns:a16="http://schemas.microsoft.com/office/drawing/2014/main" id="{12A2AAE9-9530-4333-8080-2F1F368E165C}"/>
              </a:ext>
            </a:extLst>
          </p:cNvPr>
          <p:cNvSpPr txBox="1">
            <a:spLocks noChangeArrowheads="1"/>
          </p:cNvSpPr>
          <p:nvPr/>
        </p:nvSpPr>
        <p:spPr bwMode="auto">
          <a:xfrm>
            <a:off x="500063" y="1071563"/>
            <a:ext cx="7929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
                <a:srgbClr val="006600"/>
              </a:buClr>
              <a:buSzPct val="60000"/>
              <a:buFont typeface="Wingdings" panose="05000000000000000000" pitchFamily="2" charset="2"/>
              <a:buChar char="u"/>
            </a:pPr>
            <a:r>
              <a:rPr lang="zh-CN" altLang="en-US" b="1"/>
              <a:t> 均值化方法</a:t>
            </a:r>
          </a:p>
        </p:txBody>
      </p:sp>
      <p:graphicFrame>
        <p:nvGraphicFramePr>
          <p:cNvPr id="146434" name="Object 35">
            <a:extLst>
              <a:ext uri="{FF2B5EF4-FFF2-40B4-BE49-F238E27FC236}">
                <a16:creationId xmlns:a16="http://schemas.microsoft.com/office/drawing/2014/main" id="{AD3B3691-DB88-427F-9827-A031200926EC}"/>
              </a:ext>
            </a:extLst>
          </p:cNvPr>
          <p:cNvGraphicFramePr>
            <a:graphicFrameLocks noChangeAspect="1"/>
          </p:cNvGraphicFramePr>
          <p:nvPr/>
        </p:nvGraphicFramePr>
        <p:xfrm>
          <a:off x="3500438" y="1571625"/>
          <a:ext cx="2593975" cy="1279525"/>
        </p:xfrm>
        <a:graphic>
          <a:graphicData uri="http://schemas.openxmlformats.org/presentationml/2006/ole">
            <mc:AlternateContent xmlns:mc="http://schemas.openxmlformats.org/markup-compatibility/2006">
              <mc:Choice xmlns:v="urn:schemas-microsoft-com:vml" Requires="v">
                <p:oleObj spid="_x0000_s55346" name="公式" r:id="rId3" imgW="792598" imgH="327757" progId="Equation.3">
                  <p:embed/>
                </p:oleObj>
              </mc:Choice>
              <mc:Fallback>
                <p:oleObj name="公式" r:id="rId3" imgW="792598" imgH="327757"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1571625"/>
                        <a:ext cx="2593975" cy="127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BA58B75F-E630-4BD6-BED3-9AE40E5312AD}"/>
              </a:ext>
            </a:extLst>
          </p:cNvPr>
          <p:cNvSpPr txBox="1">
            <a:spLocks noChangeArrowheads="1"/>
          </p:cNvSpPr>
          <p:nvPr/>
        </p:nvSpPr>
        <p:spPr bwMode="auto">
          <a:xfrm>
            <a:off x="428625" y="2928938"/>
            <a:ext cx="7929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
                <a:srgbClr val="006600"/>
              </a:buClr>
              <a:buSzPct val="60000"/>
              <a:buFontTx/>
              <a:buNone/>
            </a:pPr>
            <a:r>
              <a:rPr lang="zh-CN" altLang="en-US" sz="2800" b="1"/>
              <a:t>均值化后，数据的协方差矩阵</a:t>
            </a:r>
            <a:r>
              <a:rPr lang="en-US" altLang="zh-CN" sz="2800" b="1">
                <a:latin typeface="Times New Roman" panose="02020603050405020304" pitchFamily="18" charset="0"/>
                <a:cs typeface="Times New Roman" panose="02020603050405020304" pitchFamily="18" charset="0"/>
              </a:rPr>
              <a:t>S </a:t>
            </a:r>
            <a:r>
              <a:rPr lang="zh-CN" altLang="en-US" sz="2800" b="1">
                <a:latin typeface="Times New Roman" panose="02020603050405020304" pitchFamily="18" charset="0"/>
                <a:cs typeface="Times New Roman" panose="02020603050405020304" pitchFamily="18" charset="0"/>
              </a:rPr>
              <a:t>中的元素</a:t>
            </a:r>
          </a:p>
        </p:txBody>
      </p:sp>
      <p:graphicFrame>
        <p:nvGraphicFramePr>
          <p:cNvPr id="8" name="Object 3">
            <a:extLst>
              <a:ext uri="{FF2B5EF4-FFF2-40B4-BE49-F238E27FC236}">
                <a16:creationId xmlns:a16="http://schemas.microsoft.com/office/drawing/2014/main" id="{AAB4BC78-87C9-431E-A7FD-F51E8603D9C3}"/>
              </a:ext>
            </a:extLst>
          </p:cNvPr>
          <p:cNvGraphicFramePr>
            <a:graphicFrameLocks noChangeAspect="1"/>
          </p:cNvGraphicFramePr>
          <p:nvPr/>
        </p:nvGraphicFramePr>
        <p:xfrm>
          <a:off x="1071563" y="3714750"/>
          <a:ext cx="4030662" cy="1155700"/>
        </p:xfrm>
        <a:graphic>
          <a:graphicData uri="http://schemas.openxmlformats.org/presentationml/2006/ole">
            <mc:AlternateContent xmlns:mc="http://schemas.openxmlformats.org/markup-compatibility/2006">
              <mc:Choice xmlns:v="urn:schemas-microsoft-com:vml" Requires="v">
                <p:oleObj spid="_x0000_s55347" name="公式" r:id="rId5" imgW="1508967" imgH="335368" progId="Equation.3">
                  <p:embed/>
                </p:oleObj>
              </mc:Choice>
              <mc:Fallback>
                <p:oleObj name="公式" r:id="rId5" imgW="1508967" imgH="335368"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563" y="3714750"/>
                        <a:ext cx="4030662"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
            <a:extLst>
              <a:ext uri="{FF2B5EF4-FFF2-40B4-BE49-F238E27FC236}">
                <a16:creationId xmlns:a16="http://schemas.microsoft.com/office/drawing/2014/main" id="{C0432F02-9ED9-4B7F-B7D2-FF84462F9FAD}"/>
              </a:ext>
            </a:extLst>
          </p:cNvPr>
          <p:cNvGraphicFramePr>
            <a:graphicFrameLocks noChangeAspect="1"/>
          </p:cNvGraphicFramePr>
          <p:nvPr/>
        </p:nvGraphicFramePr>
        <p:xfrm>
          <a:off x="1657350" y="4929188"/>
          <a:ext cx="3843338" cy="1155700"/>
        </p:xfrm>
        <a:graphic>
          <a:graphicData uri="http://schemas.openxmlformats.org/presentationml/2006/ole">
            <mc:AlternateContent xmlns:mc="http://schemas.openxmlformats.org/markup-compatibility/2006">
              <mc:Choice xmlns:v="urn:schemas-microsoft-com:vml" Requires="v">
                <p:oleObj spid="_x0000_s55348" name="公式" r:id="rId7" imgW="1432738" imgH="335368" progId="Equation.3">
                  <p:embed/>
                </p:oleObj>
              </mc:Choice>
              <mc:Fallback>
                <p:oleObj name="公式" r:id="rId7" imgW="1432738" imgH="335368"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7350" y="4929188"/>
                        <a:ext cx="3843338"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a:extLst>
              <a:ext uri="{FF2B5EF4-FFF2-40B4-BE49-F238E27FC236}">
                <a16:creationId xmlns:a16="http://schemas.microsoft.com/office/drawing/2014/main" id="{E331A73D-6332-45E1-ADC7-61B72C96DC6B}"/>
              </a:ext>
            </a:extLst>
          </p:cNvPr>
          <p:cNvGraphicFramePr>
            <a:graphicFrameLocks noChangeAspect="1"/>
          </p:cNvGraphicFramePr>
          <p:nvPr/>
        </p:nvGraphicFramePr>
        <p:xfrm>
          <a:off x="5443538" y="4929188"/>
          <a:ext cx="1125537" cy="1155700"/>
        </p:xfrm>
        <a:graphic>
          <a:graphicData uri="http://schemas.openxmlformats.org/presentationml/2006/ole">
            <mc:AlternateContent xmlns:mc="http://schemas.openxmlformats.org/markup-compatibility/2006">
              <mc:Choice xmlns:v="urn:schemas-microsoft-com:vml" Requires="v">
                <p:oleObj spid="_x0000_s55349" name="公式" r:id="rId9" imgW="327645" imgH="335368" progId="Equation.3">
                  <p:embed/>
                </p:oleObj>
              </mc:Choice>
              <mc:Fallback>
                <p:oleObj name="公式" r:id="rId9" imgW="327645" imgH="335368"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3538" y="4929188"/>
                        <a:ext cx="1125537"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64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Box 6">
            <a:extLst>
              <a:ext uri="{FF2B5EF4-FFF2-40B4-BE49-F238E27FC236}">
                <a16:creationId xmlns:a16="http://schemas.microsoft.com/office/drawing/2014/main" id="{07462F3F-A319-43BD-AD77-584E11EEEB7F}"/>
              </a:ext>
            </a:extLst>
          </p:cNvPr>
          <p:cNvSpPr txBox="1">
            <a:spLocks noChangeArrowheads="1"/>
          </p:cNvSpPr>
          <p:nvPr/>
        </p:nvSpPr>
        <p:spPr bwMode="auto">
          <a:xfrm>
            <a:off x="428625" y="214313"/>
            <a:ext cx="7929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
                <a:srgbClr val="006600"/>
              </a:buClr>
              <a:buSzPct val="60000"/>
              <a:buFontTx/>
              <a:buNone/>
            </a:pPr>
            <a:r>
              <a:rPr lang="zh-CN" altLang="en-US" sz="2800" b="1"/>
              <a:t>均值化后，数据的协方差矩阵</a:t>
            </a:r>
            <a:endParaRPr lang="zh-CN" altLang="en-US" sz="2800" b="1">
              <a:latin typeface="Times New Roman" panose="02020603050405020304" pitchFamily="18" charset="0"/>
              <a:cs typeface="Times New Roman" panose="02020603050405020304" pitchFamily="18" charset="0"/>
            </a:endParaRPr>
          </a:p>
        </p:txBody>
      </p:sp>
      <p:graphicFrame>
        <p:nvGraphicFramePr>
          <p:cNvPr id="128003" name="Object 7">
            <a:extLst>
              <a:ext uri="{FF2B5EF4-FFF2-40B4-BE49-F238E27FC236}">
                <a16:creationId xmlns:a16="http://schemas.microsoft.com/office/drawing/2014/main" id="{4B3D6401-8EBF-4195-83EF-4EDF948810F3}"/>
              </a:ext>
            </a:extLst>
          </p:cNvPr>
          <p:cNvGraphicFramePr>
            <a:graphicFrameLocks noChangeAspect="1"/>
          </p:cNvGraphicFramePr>
          <p:nvPr/>
        </p:nvGraphicFramePr>
        <p:xfrm>
          <a:off x="1571625" y="857250"/>
          <a:ext cx="3641725" cy="2979738"/>
        </p:xfrm>
        <a:graphic>
          <a:graphicData uri="http://schemas.openxmlformats.org/presentationml/2006/ole">
            <mc:AlternateContent xmlns:mc="http://schemas.openxmlformats.org/markup-compatibility/2006">
              <mc:Choice xmlns:v="urn:schemas-microsoft-com:vml" Requires="v">
                <p:oleObj spid="_x0000_s56334" name="公式" r:id="rId3" imgW="1866900" imgH="1524000" progId="Equation.3">
                  <p:embed/>
                </p:oleObj>
              </mc:Choice>
              <mc:Fallback>
                <p:oleObj name="公式" r:id="rId3" imgW="1866900" imgH="15240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857250"/>
                        <a:ext cx="3641725" cy="2979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Box 10">
            <a:extLst>
              <a:ext uri="{FF2B5EF4-FFF2-40B4-BE49-F238E27FC236}">
                <a16:creationId xmlns:a16="http://schemas.microsoft.com/office/drawing/2014/main" id="{4973844B-7743-40F8-8920-661E534031D0}"/>
              </a:ext>
            </a:extLst>
          </p:cNvPr>
          <p:cNvSpPr txBox="1">
            <a:spLocks noChangeArrowheads="1"/>
          </p:cNvSpPr>
          <p:nvPr/>
        </p:nvSpPr>
        <p:spPr bwMode="auto">
          <a:xfrm>
            <a:off x="428625" y="4000500"/>
            <a:ext cx="7929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
                <a:srgbClr val="006600"/>
              </a:buClr>
              <a:buSzPct val="60000"/>
              <a:buFontTx/>
              <a:buNone/>
            </a:pPr>
            <a:r>
              <a:rPr lang="zh-CN" altLang="en-US" sz="2800" b="1"/>
              <a:t>对角线上是原变量标准差系数的平方，其他位置上是变量两两之间的相互关系。</a:t>
            </a:r>
            <a:endParaRPr lang="zh-CN" altLang="en-US" sz="2800" b="1">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2512BC5-2B10-45BB-9904-55BB21D1C0AE}"/>
              </a:ext>
            </a:extLst>
          </p:cNvPr>
          <p:cNvSpPr txBox="1">
            <a:spLocks noChangeArrowheads="1"/>
          </p:cNvSpPr>
          <p:nvPr/>
        </p:nvSpPr>
        <p:spPr bwMode="auto">
          <a:xfrm>
            <a:off x="428625" y="5072063"/>
            <a:ext cx="8215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
                <a:srgbClr val="006600"/>
              </a:buClr>
              <a:buSzPct val="60000"/>
              <a:buFontTx/>
              <a:buNone/>
            </a:pPr>
            <a:r>
              <a:rPr lang="zh-CN" altLang="en-US" sz="2800" b="1"/>
              <a:t>均值化处理后的协方差矩阵不仅消除了指标量纲与数量级的影响，还能包含原始数据的全部信息。</a:t>
            </a:r>
            <a:endParaRPr lang="zh-CN" altLang="en-US" sz="2800"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Box 2">
            <a:extLst>
              <a:ext uri="{FF2B5EF4-FFF2-40B4-BE49-F238E27FC236}">
                <a16:creationId xmlns:a16="http://schemas.microsoft.com/office/drawing/2014/main" id="{BD04D463-A981-4F6A-B3EC-DD1B21AD173E}"/>
              </a:ext>
            </a:extLst>
          </p:cNvPr>
          <p:cNvSpPr txBox="1">
            <a:spLocks noChangeArrowheads="1"/>
          </p:cNvSpPr>
          <p:nvPr/>
        </p:nvSpPr>
        <p:spPr bwMode="auto">
          <a:xfrm>
            <a:off x="428625" y="1143000"/>
            <a:ext cx="70723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b="1">
                <a:latin typeface="Times New Roman" panose="02020603050405020304" pitchFamily="18" charset="0"/>
                <a:cs typeface="Times New Roman" panose="02020603050405020304" pitchFamily="18" charset="0"/>
              </a:rPr>
              <a:t>2</a:t>
            </a:r>
            <a:r>
              <a:rPr lang="zh-CN" altLang="en-US" b="1">
                <a:latin typeface="Times New Roman" panose="02020603050405020304" pitchFamily="18" charset="0"/>
                <a:cs typeface="Times New Roman" panose="02020603050405020304" pitchFamily="18" charset="0"/>
              </a:rPr>
              <a:t>、</a:t>
            </a:r>
            <a:r>
              <a:rPr kumimoji="1" lang="zh-CN" altLang="en-US" b="1">
                <a:latin typeface="黑体" panose="02010609060101010101" pitchFamily="49" charset="-122"/>
                <a:ea typeface="黑体" panose="02010609060101010101" pitchFamily="49" charset="-122"/>
              </a:rPr>
              <a:t>广义主成分分析</a:t>
            </a:r>
            <a:endParaRPr kumimoji="1" lang="en-US" altLang="zh-CN" b="1">
              <a:latin typeface="黑体" panose="02010609060101010101" pitchFamily="49" charset="-122"/>
              <a:ea typeface="黑体" panose="02010609060101010101" pitchFamily="49" charset="-122"/>
            </a:endParaRPr>
          </a:p>
          <a:p>
            <a:pPr eaLnBrk="1" hangingPunct="1">
              <a:spcBef>
                <a:spcPct val="0"/>
              </a:spcBef>
              <a:buFontTx/>
              <a:buNone/>
            </a:pPr>
            <a:r>
              <a:rPr kumimoji="1" lang="en-US" altLang="zh-CN" b="1">
                <a:latin typeface="黑体" panose="02010609060101010101" pitchFamily="49" charset="-122"/>
                <a:ea typeface="黑体" panose="02010609060101010101" pitchFamily="49" charset="-122"/>
              </a:rPr>
              <a:t>  </a:t>
            </a:r>
          </a:p>
          <a:p>
            <a:pPr eaLnBrk="1" hangingPunct="1">
              <a:spcBef>
                <a:spcPct val="0"/>
              </a:spcBef>
              <a:buFontTx/>
              <a:buNone/>
            </a:pPr>
            <a:r>
              <a:rPr kumimoji="1" lang="en-US" altLang="zh-CN" b="1">
                <a:latin typeface="黑体" panose="02010609060101010101" pitchFamily="49" charset="-122"/>
                <a:ea typeface="黑体" panose="02010609060101010101" pitchFamily="49" charset="-122"/>
              </a:rPr>
              <a:t>   </a:t>
            </a:r>
            <a:r>
              <a:rPr kumimoji="1" lang="zh-CN" altLang="en-US" b="1">
                <a:latin typeface="黑体" panose="02010609060101010101" pitchFamily="49" charset="-122"/>
                <a:ea typeface="黑体" panose="02010609060101010101" pitchFamily="49" charset="-122"/>
              </a:rPr>
              <a:t>非线性主成分</a:t>
            </a:r>
            <a:endParaRPr lang="zh-CN" altLang="en-US" b="1">
              <a:latin typeface="黑体" panose="02010609060101010101" pitchFamily="49" charset="-122"/>
              <a:ea typeface="黑体" panose="02010609060101010101" pitchFamily="49" charset="-122"/>
            </a:endParaRPr>
          </a:p>
        </p:txBody>
      </p:sp>
    </p:spTree>
  </p:cSld>
  <p:clrMapOvr>
    <a:masterClrMapping/>
  </p:clrMapOvr>
</p:sld>
</file>

<file path=ppt/theme/theme1.xml><?xml version="1.0" encoding="utf-8"?>
<a:theme xmlns:a="http://schemas.openxmlformats.org/drawingml/2006/main" name="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2109863</TotalTime>
  <Words>5422</Words>
  <Application>Microsoft Office PowerPoint</Application>
  <PresentationFormat>全屏显示(4:3)</PresentationFormat>
  <Paragraphs>1535</Paragraphs>
  <Slides>113</Slides>
  <Notes>6</Notes>
  <HiddenSlides>0</HiddenSlides>
  <MMClips>0</MMClips>
  <ScaleCrop>false</ScaleCrop>
  <HeadingPairs>
    <vt:vector size="8" baseType="variant">
      <vt:variant>
        <vt:lpstr>已用的字体</vt:lpstr>
      </vt:variant>
      <vt:variant>
        <vt:i4>23</vt:i4>
      </vt:variant>
      <vt:variant>
        <vt:lpstr>主题</vt:lpstr>
      </vt:variant>
      <vt:variant>
        <vt:i4>3</vt:i4>
      </vt:variant>
      <vt:variant>
        <vt:lpstr>嵌入 OLE 服务器</vt:lpstr>
      </vt:variant>
      <vt:variant>
        <vt:i4>2</vt:i4>
      </vt:variant>
      <vt:variant>
        <vt:lpstr>幻灯片标题</vt:lpstr>
      </vt:variant>
      <vt:variant>
        <vt:i4>113</vt:i4>
      </vt:variant>
    </vt:vector>
  </HeadingPairs>
  <TitlesOfParts>
    <vt:vector size="141" baseType="lpstr">
      <vt:lpstr>MYingHei_18030_C-Medium</vt:lpstr>
      <vt:lpstr>Terminal</vt:lpstr>
      <vt:lpstr>等线</vt:lpstr>
      <vt:lpstr>等线 Light</vt:lpstr>
      <vt:lpstr>黑体</vt:lpstr>
      <vt:lpstr>华文彩云</vt:lpstr>
      <vt:lpstr>华文行楷</vt:lpstr>
      <vt:lpstr>华文琥珀</vt:lpstr>
      <vt:lpstr>华文楷体</vt:lpstr>
      <vt:lpstr>华文隶书</vt:lpstr>
      <vt:lpstr>华文新魏</vt:lpstr>
      <vt:lpstr>华文中宋</vt:lpstr>
      <vt:lpstr>楷体_GB2312</vt:lpstr>
      <vt:lpstr>宋体</vt:lpstr>
      <vt:lpstr>微软雅黑</vt:lpstr>
      <vt:lpstr>新宋体</vt:lpstr>
      <vt:lpstr>Arial</vt:lpstr>
      <vt:lpstr>Calibri</vt:lpstr>
      <vt:lpstr>Calibri Light</vt:lpstr>
      <vt:lpstr>Symbol</vt:lpstr>
      <vt:lpstr>Times New Roman</vt:lpstr>
      <vt:lpstr>Verdana</vt:lpstr>
      <vt:lpstr>Wingdings</vt:lpstr>
      <vt:lpstr>Balloons</vt:lpstr>
      <vt:lpstr>Office 主题​​</vt:lpstr>
      <vt:lpstr>第一PPT，www.1ppt.com</vt:lpstr>
      <vt:lpstr>公式</vt:lpstr>
      <vt:lpstr>Equation</vt:lpstr>
      <vt:lpstr>主成分分析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主成分的推导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主成分的计算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R 型分析</vt:lpstr>
      <vt:lpstr>PowerPoint 演示文稿</vt:lpstr>
      <vt:lpstr>PowerPoint 演示文稿</vt:lpstr>
      <vt:lpstr>§5  主成分的性质</vt:lpstr>
      <vt:lpstr>PowerPoint 演示文稿</vt:lpstr>
      <vt:lpstr>PowerPoint 演示文稿</vt:lpstr>
      <vt:lpstr>PowerPoint 演示文稿</vt:lpstr>
      <vt:lpstr>二、主成分的性质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案例分析：区域经济发展的综合分析</vt:lpstr>
      <vt:lpstr>PowerPoint 演示文稿</vt:lpstr>
      <vt:lpstr>PowerPoint 演示文稿</vt:lpstr>
      <vt:lpstr>SAS程序</vt:lpstr>
      <vt:lpstr>PowerPoint 演示文稿</vt:lpstr>
      <vt:lpstr>SAS输出</vt:lpstr>
      <vt:lpstr>SAS输出</vt:lpstr>
      <vt:lpstr>SAS输出</vt:lpstr>
      <vt:lpstr>结果分析</vt:lpstr>
      <vt:lpstr>结果分析</vt:lpstr>
      <vt:lpstr>SAS输出</vt:lpstr>
      <vt:lpstr>SAS输出</vt:lpstr>
      <vt:lpstr>PowerPoint 演示文稿</vt:lpstr>
      <vt:lpstr>主成分降维之后，</vt:lpstr>
      <vt:lpstr>  主成分回归</vt:lpstr>
      <vt:lpstr>共线性问题的解决办法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主成分的改进</vt:lpstr>
      <vt:lpstr>无量纲化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stat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主成分分析</dc:title>
  <dc:creator>陈钰芬</dc:creator>
  <cp:lastModifiedBy>1</cp:lastModifiedBy>
  <cp:revision>420</cp:revision>
  <dcterms:created xsi:type="dcterms:W3CDTF">2002-06-14T13:46:40Z</dcterms:created>
  <dcterms:modified xsi:type="dcterms:W3CDTF">2023-10-30T03:08:57Z</dcterms:modified>
</cp:coreProperties>
</file>